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FBA0-AECD-4975-9340-F7A63B998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EAFA7-9D82-454F-99C8-E1CF785B1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95B2-45A9-45E7-B1D4-5851DE7D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CF15-EE3B-48CB-8FDE-37009480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FD9A9-49BD-4A33-A88C-3807A496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8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A113-93EA-4810-A18D-224379EE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383A0-D009-4517-9032-7E81D8E26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79DCA-A7C1-4B33-BF31-61E80A5C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79F1-854F-43A2-AC20-2C85E507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6E730-78DA-45FC-8BAF-009BEBC9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5D106-3317-4AB2-B41C-239ABBF65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7AD04-70AE-4A08-B943-540776DA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9FFE-D688-49AE-8EEF-BAD676A5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B01DE-2AF1-42A9-9E6D-98AE6559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A9E7-13CA-4B5B-AC47-D6D1E641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4F16-9C49-442B-9A6C-A6EC2AAA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6C2D-9247-4BAA-9A58-F9A015E7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6BBE3-F160-48A7-830E-90274565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CC42-17D2-46E0-B0A7-309544C9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72A5-6166-4423-92EE-F85179A4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CC11-7D22-4621-833B-E52F56BD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06B57-9F47-4D67-B4DB-035BB4F4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E4AF-08CF-4D9A-8B7D-091656AD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DCF3-5710-4420-9873-1D6C1404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22A7-14C6-4734-9AD2-090D5D57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4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7347-7607-4A68-BFEE-89F70FE0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6157-CBBE-4805-82A8-07737177E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F4ED-0212-4FEA-93D4-61BD5D77F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4EDA0-74DB-4083-9381-9B0B1346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28AF4-5654-4106-9070-F6511A17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2F285-8698-4176-A285-83D03DFF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70DA-83B6-4DE6-A6F1-35D57ADE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6B195-B392-4D20-B709-CE6A8E26A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C273A-62AD-4397-ADBD-EC55A9406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AC8F1-7843-455E-8DC9-782C9DBDE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67C4E-9EFD-4819-848A-7C4A2943C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80B09-B802-47CB-9072-A761A035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1F8A5-1A2B-48B8-A87C-A7C4265D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2871D-4BFB-486A-BD30-6A33FBD7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172C-0AFD-48DA-B649-CB87A40A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21FB7-3D19-4CB4-8E4F-ADC46A7A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F88E5-8EF4-455D-BC46-AB4C4A82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151F1-5B4A-4621-B1DF-7586205A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4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32298-CD75-4CB9-B1BB-2B23674A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0516F-1E46-4DFB-8140-E2BDD4B8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996E0-5411-4F70-BAC4-79897A81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91E7-CE71-4943-ABE9-A4C71D9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8F9C-AFAD-4AEC-A021-A3297060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79187-5946-4E95-A7BE-8B4A7BAE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B756C-F560-4A3D-8F3A-0BB11634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76014-B7F9-4DFE-A7AA-5DCC4FDC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CFA84-1ACC-4186-A8C4-B87152A3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4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590-4BC7-4E76-866E-E125A892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A07CA-5B80-4900-8835-039523AB2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D3DEA-7BE7-4BCF-84FF-27F51CC53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07669-BE35-45A0-88EE-979C484D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13E3-3BC9-4F7C-940E-BC178DDC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50BC8-F498-475A-9C31-1FCA7393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26D2-C22B-43CE-816D-5346D3B6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2052F-C006-445C-B5E5-B5D03CEF2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8630-2AB3-41B7-9B8E-668316B4F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3A5BA-9400-4EAA-87FE-6F8140515FC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1A5A-9833-491C-A4D3-E619536E0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A3DA7-1963-48F9-94FD-8F21872F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9122-6961-4967-B76B-357325A1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65E99-4880-49AC-9A08-C28A8B6F4A89}"/>
              </a:ext>
            </a:extLst>
          </p:cNvPr>
          <p:cNvSpPr/>
          <p:nvPr/>
        </p:nvSpPr>
        <p:spPr>
          <a:xfrm>
            <a:off x="1373842" y="1838331"/>
            <a:ext cx="944431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Reviewing Ellucian Advise Alerts</a:t>
            </a:r>
          </a:p>
          <a:p>
            <a:pPr algn="ctr"/>
            <a:r>
              <a:rPr lang="en-US" sz="5400" b="1" dirty="0">
                <a:ln w="9525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your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BSU Advisees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19A429D-B43D-43DE-8FDE-B8DDB3675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56"/>
    </mc:Choice>
    <mc:Fallback>
      <p:transition spd="slow" advTm="15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7290-2B01-4CCD-9088-D89E46F0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7D06-960E-4C1C-9E09-643F03D8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548CF-6B36-4B24-9CB9-E28265F12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36" y="0"/>
            <a:ext cx="11121081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F9324C-0AC3-4515-8007-89570C1922C4}"/>
              </a:ext>
            </a:extLst>
          </p:cNvPr>
          <p:cNvCxnSpPr>
            <a:cxnSpLocks/>
          </p:cNvCxnSpPr>
          <p:nvPr/>
        </p:nvCxnSpPr>
        <p:spPr>
          <a:xfrm flipH="1">
            <a:off x="2835479" y="755009"/>
            <a:ext cx="88923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4F137-D57F-4FF9-BB26-2FE328DF7B65}"/>
              </a:ext>
            </a:extLst>
          </p:cNvPr>
          <p:cNvSpPr txBox="1"/>
          <p:nvPr/>
        </p:nvSpPr>
        <p:spPr>
          <a:xfrm>
            <a:off x="4044968" y="611683"/>
            <a:ext cx="231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Click Here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5E68B09-9E2A-46DE-8E7C-63C370095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06"/>
    </mc:Choice>
    <mc:Fallback>
      <p:transition spd="slow" advTm="15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B7A28-6441-44D4-9656-4C2BAB393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4" y="0"/>
            <a:ext cx="11319831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62204F-C623-4A14-AAAB-2B8AFB957038}"/>
              </a:ext>
            </a:extLst>
          </p:cNvPr>
          <p:cNvCxnSpPr>
            <a:cxnSpLocks/>
          </p:cNvCxnSpPr>
          <p:nvPr/>
        </p:nvCxnSpPr>
        <p:spPr>
          <a:xfrm flipH="1">
            <a:off x="1129006" y="2341984"/>
            <a:ext cx="718455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03F6DA-1E65-425E-9CAC-5F2C11C4B1F8}"/>
              </a:ext>
            </a:extLst>
          </p:cNvPr>
          <p:cNvSpPr txBox="1"/>
          <p:nvPr/>
        </p:nvSpPr>
        <p:spPr>
          <a:xfrm>
            <a:off x="1922107" y="2203484"/>
            <a:ext cx="1791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“Alerts”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D196731-2471-4994-ADB7-D4631E269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5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1"/>
    </mc:Choice>
    <mc:Fallback>
      <p:transition spd="slow" advTm="11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BF86A-D86F-4FC4-9B25-49722DB13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02" y="0"/>
            <a:ext cx="111471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F45A38-10D5-4A41-B9AD-008883E67654}"/>
              </a:ext>
            </a:extLst>
          </p:cNvPr>
          <p:cNvCxnSpPr/>
          <p:nvPr/>
        </p:nvCxnSpPr>
        <p:spPr>
          <a:xfrm flipH="1">
            <a:off x="1754155" y="1548882"/>
            <a:ext cx="1045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3FBC06-4C67-4459-8249-ACF76CE77ED7}"/>
              </a:ext>
            </a:extLst>
          </p:cNvPr>
          <p:cNvSpPr txBox="1"/>
          <p:nvPr/>
        </p:nvSpPr>
        <p:spPr>
          <a:xfrm>
            <a:off x="2911151" y="1364216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IT!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1CFE764-122B-417F-8E15-B9EFB7047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92"/>
    </mc:Choice>
    <mc:Fallback>
      <p:transition spd="slow" advTm="2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A50C6E-1E32-492A-AF9B-8E581C68D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33" y="0"/>
            <a:ext cx="11325733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2AF2BD-0839-47D0-B40E-74BA4E762258}"/>
              </a:ext>
            </a:extLst>
          </p:cNvPr>
          <p:cNvCxnSpPr/>
          <p:nvPr/>
        </p:nvCxnSpPr>
        <p:spPr>
          <a:xfrm flipH="1">
            <a:off x="2659224" y="3918857"/>
            <a:ext cx="150222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DBE85C-C0C1-4611-A92F-A7E1CC11414D}"/>
              </a:ext>
            </a:extLst>
          </p:cNvPr>
          <p:cNvSpPr txBox="1"/>
          <p:nvPr/>
        </p:nvSpPr>
        <p:spPr>
          <a:xfrm>
            <a:off x="4161453" y="3734191"/>
            <a:ext cx="3051111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Choose this and pin it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3C8A9D7-8B8C-4DAA-9805-063C32CD5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3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31"/>
    </mc:Choice>
    <mc:Fallback>
      <p:transition spd="slow" advTm="56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1843AD-6105-46CC-AF6E-E0D469403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57" y="0"/>
            <a:ext cx="11325733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912039-B2BE-455A-9E39-0684BD7B5B64}"/>
              </a:ext>
            </a:extLst>
          </p:cNvPr>
          <p:cNvCxnSpPr/>
          <p:nvPr/>
        </p:nvCxnSpPr>
        <p:spPr>
          <a:xfrm flipH="1">
            <a:off x="2771191" y="4077478"/>
            <a:ext cx="9890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FD08A8-C84F-4BCA-A986-738B430FD585}"/>
              </a:ext>
            </a:extLst>
          </p:cNvPr>
          <p:cNvSpPr txBox="1"/>
          <p:nvPr/>
        </p:nvSpPr>
        <p:spPr>
          <a:xfrm>
            <a:off x="3918858" y="3848877"/>
            <a:ext cx="354563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This shows recently closed alerts in the last two weeks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1F1DCCD-772A-48F0-A34F-6ADFB38BA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63"/>
    </mc:Choice>
    <mc:Fallback>
      <p:transition spd="slow" advTm="27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39A5B-847E-40FD-B4C8-7B48E626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2" y="1310951"/>
            <a:ext cx="4253823" cy="4236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E2D5B6-697E-4E8C-BDA5-0F90F91DF3C2}"/>
              </a:ext>
            </a:extLst>
          </p:cNvPr>
          <p:cNvSpPr txBox="1"/>
          <p:nvPr/>
        </p:nvSpPr>
        <p:spPr>
          <a:xfrm>
            <a:off x="5617028" y="2827176"/>
            <a:ext cx="6036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I’ll be glad to help!</a:t>
            </a:r>
          </a:p>
          <a:p>
            <a:pPr algn="ctr"/>
            <a:r>
              <a:rPr lang="en-US" dirty="0"/>
              <a:t>Please call me and I’ll come by your office!</a:t>
            </a:r>
          </a:p>
          <a:p>
            <a:pPr algn="ctr"/>
            <a:r>
              <a:rPr lang="en-US" dirty="0"/>
              <a:t>Carolyn Kirby</a:t>
            </a:r>
          </a:p>
          <a:p>
            <a:pPr algn="ctr"/>
            <a:r>
              <a:rPr lang="en-US" dirty="0"/>
              <a:t>X4098</a:t>
            </a:r>
          </a:p>
          <a:p>
            <a:pPr algn="ctr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195084B-E48B-445C-A031-7B4FBABFB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8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11"/>
    </mc:Choice>
    <mc:Fallback>
      <p:transition spd="slow" advTm="31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</Words>
  <Application>Microsoft Office PowerPoint</Application>
  <PresentationFormat>Widescreen</PresentationFormat>
  <Paragraphs>12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Kirby, Carolyn</dc:creator>
  <cp:lastModifiedBy>Kirby, Carolyn</cp:lastModifiedBy>
  <cp:revision>5</cp:revision>
  <dcterms:created xsi:type="dcterms:W3CDTF">2022-11-02T19:04:01Z</dcterms:created>
  <dcterms:modified xsi:type="dcterms:W3CDTF">2022-11-02T19:36:05Z</dcterms:modified>
</cp:coreProperties>
</file>