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tags/tag13.xml" ContentType="application/vnd.openxmlformats-officedocument.presentationml.tags+xml"/>
  <Override PartName="/ppt/notesSlides/notesSlide14.xml" ContentType="application/vnd.openxmlformats-officedocument.presentationml.notesSlide+xml"/>
  <Override PartName="/ppt/tags/tag14.xml" ContentType="application/vnd.openxmlformats-officedocument.presentationml.tags+xml"/>
  <Override PartName="/ppt/notesSlides/notesSlide15.xml" ContentType="application/vnd.openxmlformats-officedocument.presentationml.notesSlide+xml"/>
  <Override PartName="/ppt/tags/tag15.xml" ContentType="application/vnd.openxmlformats-officedocument.presentationml.tags+xml"/>
  <Override PartName="/ppt/notesSlides/notesSlide16.xml" ContentType="application/vnd.openxmlformats-officedocument.presentationml.notesSlide+xml"/>
  <Override PartName="/ppt/tags/tag16.xml" ContentType="application/vnd.openxmlformats-officedocument.presentationml.tags+xml"/>
  <Override PartName="/ppt/notesSlides/notesSlide17.xml" ContentType="application/vnd.openxmlformats-officedocument.presentationml.notesSlide+xml"/>
  <Override PartName="/ppt/tags/tag17.xml" ContentType="application/vnd.openxmlformats-officedocument.presentationml.tags+xml"/>
  <Override PartName="/ppt/notesSlides/notesSlide18.xml" ContentType="application/vnd.openxmlformats-officedocument.presentationml.notesSlide+xml"/>
  <Override PartName="/ppt/tags/tag18.xml" ContentType="application/vnd.openxmlformats-officedocument.presentationml.tags+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21"/>
  </p:notesMasterIdLst>
  <p:handoutMasterIdLst>
    <p:handoutMasterId r:id="rId22"/>
  </p:handoutMasterIdLst>
  <p:sldIdLst>
    <p:sldId id="256" r:id="rId2"/>
    <p:sldId id="273" r:id="rId3"/>
    <p:sldId id="257" r:id="rId4"/>
    <p:sldId id="258" r:id="rId5"/>
    <p:sldId id="259" r:id="rId6"/>
    <p:sldId id="274" r:id="rId7"/>
    <p:sldId id="275" r:id="rId8"/>
    <p:sldId id="276" r:id="rId9"/>
    <p:sldId id="277" r:id="rId10"/>
    <p:sldId id="260" r:id="rId11"/>
    <p:sldId id="261" r:id="rId12"/>
    <p:sldId id="262" r:id="rId13"/>
    <p:sldId id="263" r:id="rId14"/>
    <p:sldId id="264" r:id="rId15"/>
    <p:sldId id="265" r:id="rId16"/>
    <p:sldId id="266" r:id="rId17"/>
    <p:sldId id="268" r:id="rId18"/>
    <p:sldId id="269" r:id="rId19"/>
    <p:sldId id="278" r:id="rId20"/>
  </p:sldIdLst>
  <p:sldSz cx="9144000" cy="6858000" type="screen4x3"/>
  <p:notesSz cx="7010400" cy="92964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220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434" autoAdjust="0"/>
  </p:normalViewPr>
  <p:slideViewPr>
    <p:cSldViewPr>
      <p:cViewPr varScale="1">
        <p:scale>
          <a:sx n="108" d="100"/>
          <a:sy n="108" d="100"/>
        </p:scale>
        <p:origin x="1710" y="96"/>
      </p:cViewPr>
      <p:guideLst>
        <p:guide orient="horz" pos="2160"/>
        <p:guide pos="2880"/>
      </p:guideLst>
    </p:cSldViewPr>
  </p:slideViewPr>
  <p:outlineViewPr>
    <p:cViewPr>
      <p:scale>
        <a:sx n="33" d="100"/>
        <a:sy n="33" d="100"/>
      </p:scale>
      <p:origin x="0" y="-7008"/>
    </p:cViewPr>
  </p:outlineViewPr>
  <p:notesTextViewPr>
    <p:cViewPr>
      <p:scale>
        <a:sx n="100" d="100"/>
        <a:sy n="100" d="100"/>
      </p:scale>
      <p:origin x="0" y="0"/>
    </p:cViewPr>
  </p:notesTextViewPr>
  <p:notesViewPr>
    <p:cSldViewPr>
      <p:cViewPr>
        <p:scale>
          <a:sx n="110" d="100"/>
          <a:sy n="110" d="100"/>
        </p:scale>
        <p:origin x="1632" y="-256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defTabSz="931863" eaLnBrk="1" hangingPunct="1">
              <a:defRPr sz="1200">
                <a:latin typeface="Arial" charset="0"/>
              </a:defRPr>
            </a:lvl1pPr>
          </a:lstStyle>
          <a:p>
            <a:pPr>
              <a:defRPr/>
            </a:pPr>
            <a:endParaRPr lang="en-US"/>
          </a:p>
        </p:txBody>
      </p:sp>
      <p:sp>
        <p:nvSpPr>
          <p:cNvPr id="19459" name="Rectangle 3"/>
          <p:cNvSpPr>
            <a:spLocks noGrp="1" noChangeArrowheads="1"/>
          </p:cNvSpPr>
          <p:nvPr>
            <p:ph type="dt" sz="quarter" idx="1"/>
          </p:nvPr>
        </p:nvSpPr>
        <p:spPr bwMode="auto">
          <a:xfrm>
            <a:off x="3970338"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lgn="r" defTabSz="931863" eaLnBrk="1" hangingPunct="1">
              <a:defRPr sz="1200">
                <a:latin typeface="Arial" charset="0"/>
              </a:defRPr>
            </a:lvl1pPr>
          </a:lstStyle>
          <a:p>
            <a:pPr>
              <a:defRPr/>
            </a:pPr>
            <a:endParaRPr lang="en-US"/>
          </a:p>
        </p:txBody>
      </p:sp>
      <p:sp>
        <p:nvSpPr>
          <p:cNvPr id="19460" name="Rectangle 4"/>
          <p:cNvSpPr>
            <a:spLocks noGrp="1" noChangeArrowheads="1"/>
          </p:cNvSpPr>
          <p:nvPr>
            <p:ph type="ftr" sz="quarter" idx="2"/>
          </p:nvPr>
        </p:nvSpPr>
        <p:spPr bwMode="auto">
          <a:xfrm>
            <a:off x="0"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defTabSz="931863" eaLnBrk="1" hangingPunct="1">
              <a:defRPr sz="1200">
                <a:latin typeface="Arial" charset="0"/>
              </a:defRPr>
            </a:lvl1pPr>
          </a:lstStyle>
          <a:p>
            <a:pPr>
              <a:defRPr/>
            </a:pPr>
            <a:endParaRPr lang="en-US"/>
          </a:p>
        </p:txBody>
      </p:sp>
      <p:sp>
        <p:nvSpPr>
          <p:cNvPr id="19461" name="Rectangle 5"/>
          <p:cNvSpPr>
            <a:spLocks noGrp="1" noChangeArrowheads="1"/>
          </p:cNvSpPr>
          <p:nvPr>
            <p:ph type="sldNum" sz="quarter" idx="3"/>
          </p:nvPr>
        </p:nvSpPr>
        <p:spPr bwMode="auto">
          <a:xfrm>
            <a:off x="3970338"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lgn="r" defTabSz="931863" eaLnBrk="1" hangingPunct="1">
              <a:defRPr sz="1200"/>
            </a:lvl1pPr>
          </a:lstStyle>
          <a:p>
            <a:pPr>
              <a:defRPr/>
            </a:pPr>
            <a:fld id="{835BD097-9A9C-420B-B23B-C0283D820372}" type="slidenum">
              <a:rPr lang="en-US"/>
              <a:pPr>
                <a:defRPr/>
              </a:pPr>
              <a:t>‹#›</a:t>
            </a:fld>
            <a:endParaRPr lang="en-US"/>
          </a:p>
        </p:txBody>
      </p:sp>
    </p:spTree>
    <p:extLst>
      <p:ext uri="{BB962C8B-B14F-4D97-AF65-F5344CB8AC3E}">
        <p14:creationId xmlns:p14="http://schemas.microsoft.com/office/powerpoint/2010/main" val="18808994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atin typeface="Arial" charset="0"/>
              </a:defRPr>
            </a:lvl1pPr>
          </a:lstStyle>
          <a:p>
            <a:pPr>
              <a:defRPr/>
            </a:pPr>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atin typeface="Arial" charset="0"/>
              </a:defRPr>
            </a:lvl1pPr>
          </a:lstStyle>
          <a:p>
            <a:pPr>
              <a:defRPr/>
            </a:pPr>
            <a:fld id="{4E12158D-819A-4824-9B19-1819C198D080}" type="datetimeFigureOut">
              <a:rPr lang="en-US"/>
              <a:pPr>
                <a:defRPr/>
              </a:pPr>
              <a:t>7/20/2023</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atin typeface="Arial" charset="0"/>
              </a:defRPr>
            </a:lvl1pPr>
          </a:lstStyle>
          <a:p>
            <a:pPr>
              <a:defRPr/>
            </a:pPr>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93C706E2-6E42-4F69-A3CF-FC9DC28C543C}" type="slidenum">
              <a:rPr lang="en-US"/>
              <a:pPr>
                <a:defRPr/>
              </a:pPr>
              <a:t>‹#›</a:t>
            </a:fld>
            <a:endParaRPr lang="en-US"/>
          </a:p>
        </p:txBody>
      </p:sp>
    </p:spTree>
    <p:extLst>
      <p:ext uri="{BB962C8B-B14F-4D97-AF65-F5344CB8AC3E}">
        <p14:creationId xmlns:p14="http://schemas.microsoft.com/office/powerpoint/2010/main" val="169417338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2956EE7-5D72-4633-847A-C8C8906485CF}" type="slidenum">
              <a:rPr lang="en-US" altLang="en-US" smtClean="0"/>
              <a:pPr/>
              <a:t>1</a:t>
            </a:fld>
            <a:endParaRPr lang="en-US" altLang="en-US"/>
          </a:p>
        </p:txBody>
      </p:sp>
    </p:spTree>
    <p:extLst>
      <p:ext uri="{BB962C8B-B14F-4D97-AF65-F5344CB8AC3E}">
        <p14:creationId xmlns:p14="http://schemas.microsoft.com/office/powerpoint/2010/main" val="5919420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3C706E2-6E42-4F69-A3CF-FC9DC28C543C}" type="slidenum">
              <a:rPr lang="en-US" smtClean="0"/>
              <a:pPr>
                <a:defRPr/>
              </a:pPr>
              <a:t>10</a:t>
            </a:fld>
            <a:endParaRPr lang="en-US"/>
          </a:p>
        </p:txBody>
      </p:sp>
    </p:spTree>
    <p:extLst>
      <p:ext uri="{BB962C8B-B14F-4D97-AF65-F5344CB8AC3E}">
        <p14:creationId xmlns:p14="http://schemas.microsoft.com/office/powerpoint/2010/main" val="9621915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pPr>
              <a:defRPr/>
            </a:pPr>
            <a:fld id="{93C706E2-6E42-4F69-A3CF-FC9DC28C543C}" type="slidenum">
              <a:rPr lang="en-US" smtClean="0"/>
              <a:pPr>
                <a:defRPr/>
              </a:pPr>
              <a:t>11</a:t>
            </a:fld>
            <a:endParaRPr lang="en-US"/>
          </a:p>
        </p:txBody>
      </p:sp>
    </p:spTree>
    <p:extLst>
      <p:ext uri="{BB962C8B-B14F-4D97-AF65-F5344CB8AC3E}">
        <p14:creationId xmlns:p14="http://schemas.microsoft.com/office/powerpoint/2010/main" val="29867052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3C706E2-6E42-4F69-A3CF-FC9DC28C543C}" type="slidenum">
              <a:rPr lang="en-US" smtClean="0"/>
              <a:pPr>
                <a:defRPr/>
              </a:pPr>
              <a:t>12</a:t>
            </a:fld>
            <a:endParaRPr lang="en-US"/>
          </a:p>
        </p:txBody>
      </p:sp>
    </p:spTree>
    <p:extLst>
      <p:ext uri="{BB962C8B-B14F-4D97-AF65-F5344CB8AC3E}">
        <p14:creationId xmlns:p14="http://schemas.microsoft.com/office/powerpoint/2010/main" val="41326999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3C706E2-6E42-4F69-A3CF-FC9DC28C543C}" type="slidenum">
              <a:rPr lang="en-US" smtClean="0"/>
              <a:pPr>
                <a:defRPr/>
              </a:pPr>
              <a:t>13</a:t>
            </a:fld>
            <a:endParaRPr lang="en-US"/>
          </a:p>
        </p:txBody>
      </p:sp>
    </p:spTree>
    <p:extLst>
      <p:ext uri="{BB962C8B-B14F-4D97-AF65-F5344CB8AC3E}">
        <p14:creationId xmlns:p14="http://schemas.microsoft.com/office/powerpoint/2010/main" val="8262943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3C706E2-6E42-4F69-A3CF-FC9DC28C543C}" type="slidenum">
              <a:rPr lang="en-US" smtClean="0"/>
              <a:pPr>
                <a:defRPr/>
              </a:pPr>
              <a:t>14</a:t>
            </a:fld>
            <a:endParaRPr lang="en-US"/>
          </a:p>
        </p:txBody>
      </p:sp>
    </p:spTree>
    <p:extLst>
      <p:ext uri="{BB962C8B-B14F-4D97-AF65-F5344CB8AC3E}">
        <p14:creationId xmlns:p14="http://schemas.microsoft.com/office/powerpoint/2010/main" val="7581344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3C706E2-6E42-4F69-A3CF-FC9DC28C543C}" type="slidenum">
              <a:rPr lang="en-US" smtClean="0"/>
              <a:pPr>
                <a:defRPr/>
              </a:pPr>
              <a:t>15</a:t>
            </a:fld>
            <a:endParaRPr lang="en-US"/>
          </a:p>
        </p:txBody>
      </p:sp>
    </p:spTree>
    <p:extLst>
      <p:ext uri="{BB962C8B-B14F-4D97-AF65-F5344CB8AC3E}">
        <p14:creationId xmlns:p14="http://schemas.microsoft.com/office/powerpoint/2010/main" val="15274490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3C706E2-6E42-4F69-A3CF-FC9DC28C543C}" type="slidenum">
              <a:rPr lang="en-US" smtClean="0"/>
              <a:pPr>
                <a:defRPr/>
              </a:pPr>
              <a:t>16</a:t>
            </a:fld>
            <a:endParaRPr lang="en-US"/>
          </a:p>
        </p:txBody>
      </p:sp>
    </p:spTree>
    <p:extLst>
      <p:ext uri="{BB962C8B-B14F-4D97-AF65-F5344CB8AC3E}">
        <p14:creationId xmlns:p14="http://schemas.microsoft.com/office/powerpoint/2010/main" val="30866130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3C706E2-6E42-4F69-A3CF-FC9DC28C543C}" type="slidenum">
              <a:rPr lang="en-US" smtClean="0"/>
              <a:pPr>
                <a:defRPr/>
              </a:pPr>
              <a:t>17</a:t>
            </a:fld>
            <a:endParaRPr lang="en-US"/>
          </a:p>
        </p:txBody>
      </p:sp>
    </p:spTree>
    <p:extLst>
      <p:ext uri="{BB962C8B-B14F-4D97-AF65-F5344CB8AC3E}">
        <p14:creationId xmlns:p14="http://schemas.microsoft.com/office/powerpoint/2010/main" val="9627360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3C706E2-6E42-4F69-A3CF-FC9DC28C543C}" type="slidenum">
              <a:rPr lang="en-US" smtClean="0"/>
              <a:pPr>
                <a:defRPr/>
              </a:pPr>
              <a:t>18</a:t>
            </a:fld>
            <a:endParaRPr lang="en-US"/>
          </a:p>
        </p:txBody>
      </p:sp>
    </p:spTree>
    <p:extLst>
      <p:ext uri="{BB962C8B-B14F-4D97-AF65-F5344CB8AC3E}">
        <p14:creationId xmlns:p14="http://schemas.microsoft.com/office/powerpoint/2010/main" val="19458458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50" dirty="0"/>
          </a:p>
        </p:txBody>
      </p:sp>
      <p:sp>
        <p:nvSpPr>
          <p:cNvPr id="4" name="Slide Number Placeholder 3"/>
          <p:cNvSpPr>
            <a:spLocks noGrp="1"/>
          </p:cNvSpPr>
          <p:nvPr>
            <p:ph type="sldNum" sz="quarter" idx="10"/>
          </p:nvPr>
        </p:nvSpPr>
        <p:spPr/>
        <p:txBody>
          <a:bodyPr/>
          <a:lstStyle/>
          <a:p>
            <a:pPr>
              <a:defRPr/>
            </a:pPr>
            <a:endParaRPr lang="en-US" dirty="0"/>
          </a:p>
          <a:p>
            <a:pPr>
              <a:defRPr/>
            </a:pPr>
            <a:fld id="{93C706E2-6E42-4F69-A3CF-FC9DC28C543C}" type="slidenum">
              <a:rPr lang="en-US" smtClean="0"/>
              <a:pPr>
                <a:defRPr/>
              </a:pPr>
              <a:t>19</a:t>
            </a:fld>
            <a:endParaRPr lang="en-US" dirty="0"/>
          </a:p>
        </p:txBody>
      </p:sp>
    </p:spTree>
    <p:extLst>
      <p:ext uri="{BB962C8B-B14F-4D97-AF65-F5344CB8AC3E}">
        <p14:creationId xmlns:p14="http://schemas.microsoft.com/office/powerpoint/2010/main" val="33342823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3C706E2-6E42-4F69-A3CF-FC9DC28C543C}" type="slidenum">
              <a:rPr lang="en-US" smtClean="0"/>
              <a:pPr>
                <a:defRPr/>
              </a:pPr>
              <a:t>2</a:t>
            </a:fld>
            <a:endParaRPr lang="en-US"/>
          </a:p>
        </p:txBody>
      </p:sp>
    </p:spTree>
    <p:extLst>
      <p:ext uri="{BB962C8B-B14F-4D97-AF65-F5344CB8AC3E}">
        <p14:creationId xmlns:p14="http://schemas.microsoft.com/office/powerpoint/2010/main" val="20622286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0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C542C95-020A-4888-8119-4B9E5D5D7655}" type="slidenum">
              <a:rPr lang="en-US" altLang="en-US" smtClean="0"/>
              <a:pPr/>
              <a:t>3</a:t>
            </a:fld>
            <a:endParaRPr lang="en-US" altLang="en-US"/>
          </a:p>
        </p:txBody>
      </p:sp>
    </p:spTree>
    <p:extLst>
      <p:ext uri="{BB962C8B-B14F-4D97-AF65-F5344CB8AC3E}">
        <p14:creationId xmlns:p14="http://schemas.microsoft.com/office/powerpoint/2010/main" val="2079318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3C706E2-6E42-4F69-A3CF-FC9DC28C543C}" type="slidenum">
              <a:rPr lang="en-US" smtClean="0"/>
              <a:pPr>
                <a:defRPr/>
              </a:pPr>
              <a:t>4</a:t>
            </a:fld>
            <a:endParaRPr lang="en-US"/>
          </a:p>
        </p:txBody>
      </p:sp>
    </p:spTree>
    <p:extLst>
      <p:ext uri="{BB962C8B-B14F-4D97-AF65-F5344CB8AC3E}">
        <p14:creationId xmlns:p14="http://schemas.microsoft.com/office/powerpoint/2010/main" val="42186471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50" dirty="0"/>
          </a:p>
        </p:txBody>
      </p:sp>
      <p:sp>
        <p:nvSpPr>
          <p:cNvPr id="4" name="Slide Number Placeholder 3"/>
          <p:cNvSpPr>
            <a:spLocks noGrp="1"/>
          </p:cNvSpPr>
          <p:nvPr>
            <p:ph type="sldNum" sz="quarter" idx="10"/>
          </p:nvPr>
        </p:nvSpPr>
        <p:spPr/>
        <p:txBody>
          <a:bodyPr/>
          <a:lstStyle/>
          <a:p>
            <a:pPr>
              <a:defRPr/>
            </a:pPr>
            <a:fld id="{93C706E2-6E42-4F69-A3CF-FC9DC28C543C}" type="slidenum">
              <a:rPr lang="en-US" smtClean="0"/>
              <a:pPr>
                <a:defRPr/>
              </a:pPr>
              <a:t>5</a:t>
            </a:fld>
            <a:endParaRPr lang="en-US"/>
          </a:p>
        </p:txBody>
      </p:sp>
    </p:spTree>
    <p:extLst>
      <p:ext uri="{BB962C8B-B14F-4D97-AF65-F5344CB8AC3E}">
        <p14:creationId xmlns:p14="http://schemas.microsoft.com/office/powerpoint/2010/main" val="32334437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3C706E2-6E42-4F69-A3CF-FC9DC28C543C}" type="slidenum">
              <a:rPr lang="en-US" smtClean="0"/>
              <a:pPr>
                <a:defRPr/>
              </a:pPr>
              <a:t>6</a:t>
            </a:fld>
            <a:endParaRPr lang="en-US" dirty="0"/>
          </a:p>
        </p:txBody>
      </p:sp>
    </p:spTree>
    <p:extLst>
      <p:ext uri="{BB962C8B-B14F-4D97-AF65-F5344CB8AC3E}">
        <p14:creationId xmlns:p14="http://schemas.microsoft.com/office/powerpoint/2010/main" val="29916099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3C706E2-6E42-4F69-A3CF-FC9DC28C543C}" type="slidenum">
              <a:rPr lang="en-US" smtClean="0"/>
              <a:pPr>
                <a:defRPr/>
              </a:pPr>
              <a:t>7</a:t>
            </a:fld>
            <a:endParaRPr lang="en-US"/>
          </a:p>
        </p:txBody>
      </p:sp>
    </p:spTree>
    <p:extLst>
      <p:ext uri="{BB962C8B-B14F-4D97-AF65-F5344CB8AC3E}">
        <p14:creationId xmlns:p14="http://schemas.microsoft.com/office/powerpoint/2010/main" val="40548059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3C706E2-6E42-4F69-A3CF-FC9DC28C543C}" type="slidenum">
              <a:rPr lang="en-US" smtClean="0"/>
              <a:pPr>
                <a:defRPr/>
              </a:pPr>
              <a:t>8</a:t>
            </a:fld>
            <a:endParaRPr lang="en-US"/>
          </a:p>
        </p:txBody>
      </p:sp>
    </p:spTree>
    <p:extLst>
      <p:ext uri="{BB962C8B-B14F-4D97-AF65-F5344CB8AC3E}">
        <p14:creationId xmlns:p14="http://schemas.microsoft.com/office/powerpoint/2010/main" val="15815673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3C706E2-6E42-4F69-A3CF-FC9DC28C543C}" type="slidenum">
              <a:rPr lang="en-US" smtClean="0"/>
              <a:pPr>
                <a:defRPr/>
              </a:pPr>
              <a:t>9</a:t>
            </a:fld>
            <a:endParaRPr lang="en-US"/>
          </a:p>
        </p:txBody>
      </p:sp>
    </p:spTree>
    <p:extLst>
      <p:ext uri="{BB962C8B-B14F-4D97-AF65-F5344CB8AC3E}">
        <p14:creationId xmlns:p14="http://schemas.microsoft.com/office/powerpoint/2010/main" val="378249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60"/>
          <p:cNvGrpSpPr>
            <a:grpSpLocks/>
          </p:cNvGrpSpPr>
          <p:nvPr/>
        </p:nvGrpSpPr>
        <p:grpSpPr bwMode="auto">
          <a:xfrm>
            <a:off x="-382588" y="0"/>
            <a:ext cx="9932988" cy="6858000"/>
            <a:chOff x="-382404" y="0"/>
            <a:chExt cx="9932332" cy="6858000"/>
          </a:xfrm>
        </p:grpSpPr>
        <p:grpSp>
          <p:nvGrpSpPr>
            <p:cNvPr id="5" name="Group 44"/>
            <p:cNvGrpSpPr>
              <a:grpSpLocks/>
            </p:cNvGrpSpPr>
            <p:nvPr/>
          </p:nvGrpSpPr>
          <p:grpSpPr bwMode="auto">
            <a:xfrm>
              <a:off x="0" y="0"/>
              <a:ext cx="9144000" cy="6858000"/>
              <a:chOff x="0" y="0"/>
              <a:chExt cx="9144000" cy="6858000"/>
            </a:xfrm>
          </p:grpSpPr>
          <p:grpSp>
            <p:nvGrpSpPr>
              <p:cNvPr id="28" name="Group 4"/>
              <p:cNvGrpSpPr>
                <a:grpSpLocks/>
              </p:cNvGrpSpPr>
              <p:nvPr/>
            </p:nvGrpSpPr>
            <p:grpSpPr bwMode="auto">
              <a:xfrm>
                <a:off x="0" y="0"/>
                <a:ext cx="2514600" cy="6858000"/>
                <a:chOff x="0" y="0"/>
                <a:chExt cx="2514600" cy="6858000"/>
              </a:xfrm>
            </p:grpSpPr>
            <p:sp>
              <p:nvSpPr>
                <p:cNvPr id="40" name="Rectangle 39"/>
                <p:cNvSpPr/>
                <p:nvPr/>
              </p:nvSpPr>
              <p:spPr>
                <a:xfrm>
                  <a:off x="914499"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1" name="Rectangle 2"/>
                <p:cNvSpPr/>
                <p:nvPr/>
              </p:nvSpPr>
              <p:spPr>
                <a:xfrm>
                  <a:off x="159"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2" name="Rectangle 3"/>
                <p:cNvSpPr/>
                <p:nvPr/>
              </p:nvSpPr>
              <p:spPr>
                <a:xfrm>
                  <a:off x="228744"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9" name="Group 5"/>
              <p:cNvGrpSpPr>
                <a:grpSpLocks/>
              </p:cNvGrpSpPr>
              <p:nvPr/>
            </p:nvGrpSpPr>
            <p:grpSpPr bwMode="auto">
              <a:xfrm>
                <a:off x="422910" y="0"/>
                <a:ext cx="2514600" cy="6858000"/>
                <a:chOff x="0" y="0"/>
                <a:chExt cx="2514600" cy="6858000"/>
              </a:xfrm>
            </p:grpSpPr>
            <p:sp>
              <p:nvSpPr>
                <p:cNvPr id="37" name="Rectangle 36"/>
                <p:cNvSpPr/>
                <p:nvPr/>
              </p:nvSpPr>
              <p:spPr>
                <a:xfrm>
                  <a:off x="913836"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 name="Rectangle 37"/>
                <p:cNvSpPr/>
                <p:nvPr/>
              </p:nvSpPr>
              <p:spPr>
                <a:xfrm>
                  <a:off x="-504"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 name="Rectangle 38"/>
                <p:cNvSpPr/>
                <p:nvPr/>
              </p:nvSpPr>
              <p:spPr>
                <a:xfrm>
                  <a:off x="228081"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0" name="Group 9"/>
              <p:cNvGrpSpPr>
                <a:grpSpLocks/>
              </p:cNvGrpSpPr>
              <p:nvPr/>
            </p:nvGrpSpPr>
            <p:grpSpPr bwMode="auto">
              <a:xfrm rot="10800000">
                <a:off x="6629400" y="0"/>
                <a:ext cx="2514600" cy="6858000"/>
                <a:chOff x="0" y="0"/>
                <a:chExt cx="2514600" cy="6858000"/>
              </a:xfrm>
            </p:grpSpPr>
            <p:sp>
              <p:nvSpPr>
                <p:cNvPr id="34" name="Rectangle 33"/>
                <p:cNvSpPr/>
                <p:nvPr/>
              </p:nvSpPr>
              <p:spPr>
                <a:xfrm>
                  <a:off x="914785"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 name="Rectangle 34"/>
                <p:cNvSpPr/>
                <p:nvPr/>
              </p:nvSpPr>
              <p:spPr>
                <a:xfrm>
                  <a:off x="445"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 name="Rectangle 35"/>
                <p:cNvSpPr/>
                <p:nvPr/>
              </p:nvSpPr>
              <p:spPr>
                <a:xfrm>
                  <a:off x="229030"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31" name="Rectangle 30"/>
              <p:cNvSpPr/>
              <p:nvPr/>
            </p:nvSpPr>
            <p:spPr>
              <a:xfrm>
                <a:off x="3809907" y="0"/>
                <a:ext cx="281921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 name="Rectangle 31"/>
              <p:cNvSpPr/>
              <p:nvPr/>
            </p:nvSpPr>
            <p:spPr>
              <a:xfrm>
                <a:off x="2895568"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Rectangle 32"/>
              <p:cNvSpPr/>
              <p:nvPr/>
            </p:nvSpPr>
            <p:spPr>
              <a:xfrm>
                <a:off x="3124153"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6" name="Freeform 5"/>
            <p:cNvSpPr/>
            <p:nvPr/>
          </p:nvSpPr>
          <p:spPr>
            <a:xfrm>
              <a:off x="-12540" y="5035550"/>
              <a:ext cx="9144984" cy="1174750"/>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7" name="Freeform 6"/>
            <p:cNvSpPr/>
            <p:nvPr/>
          </p:nvSpPr>
          <p:spPr>
            <a:xfrm>
              <a:off x="-12540" y="3467100"/>
              <a:ext cx="9144984" cy="890588"/>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8" name="Freeform 7"/>
            <p:cNvSpPr/>
            <p:nvPr/>
          </p:nvSpPr>
          <p:spPr>
            <a:xfrm>
              <a:off x="-23653" y="5640388"/>
              <a:ext cx="3004940" cy="1211262"/>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9" name="Freeform 8"/>
            <p:cNvSpPr/>
            <p:nvPr/>
          </p:nvSpPr>
          <p:spPr>
            <a:xfrm>
              <a:off x="-12540" y="5284788"/>
              <a:ext cx="9144984" cy="1477962"/>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0" name="Freeform 9"/>
            <p:cNvSpPr/>
            <p:nvPr/>
          </p:nvSpPr>
          <p:spPr>
            <a:xfrm>
              <a:off x="2136793" y="5132388"/>
              <a:ext cx="6982952" cy="171926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1" name="Hexagon 10"/>
            <p:cNvSpPr/>
            <p:nvPr/>
          </p:nvSpPr>
          <p:spPr>
            <a:xfrm rot="1800000">
              <a:off x="2995574" y="2859088"/>
              <a:ext cx="1601681"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Hexagon 11"/>
            <p:cNvSpPr/>
            <p:nvPr/>
          </p:nvSpPr>
          <p:spPr>
            <a:xfrm rot="1800000">
              <a:off x="3719426" y="412591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Hexagon 12"/>
            <p:cNvSpPr/>
            <p:nvPr/>
          </p:nvSpPr>
          <p:spPr>
            <a:xfrm rot="1800000">
              <a:off x="3728950" y="1592263"/>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Hexagon 13"/>
            <p:cNvSpPr/>
            <p:nvPr/>
          </p:nvSpPr>
          <p:spPr>
            <a:xfrm rot="1800000">
              <a:off x="2976525" y="325438"/>
              <a:ext cx="1601681" cy="1389062"/>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Hexagon 14"/>
            <p:cNvSpPr/>
            <p:nvPr/>
          </p:nvSpPr>
          <p:spPr>
            <a:xfrm rot="1800000">
              <a:off x="4462327" y="5383213"/>
              <a:ext cx="1601681" cy="1389062"/>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Freeform 15"/>
            <p:cNvSpPr/>
            <p:nvPr/>
          </p:nvSpPr>
          <p:spPr>
            <a:xfrm rot="1800000">
              <a:off x="-382404" y="4202113"/>
              <a:ext cx="126198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Hexagon 16"/>
            <p:cNvSpPr/>
            <p:nvPr/>
          </p:nvSpPr>
          <p:spPr>
            <a:xfrm rot="1800000">
              <a:off x="23970" y="540226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Hexagon 17"/>
            <p:cNvSpPr/>
            <p:nvPr/>
          </p:nvSpPr>
          <p:spPr>
            <a:xfrm rot="1800000">
              <a:off x="52543" y="2849563"/>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Hexagon 18"/>
            <p:cNvSpPr/>
            <p:nvPr/>
          </p:nvSpPr>
          <p:spPr>
            <a:xfrm rot="1800000">
              <a:off x="776395" y="412591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Hexagon 19"/>
            <p:cNvSpPr/>
            <p:nvPr/>
          </p:nvSpPr>
          <p:spPr>
            <a:xfrm rot="1800000">
              <a:off x="1509772" y="5411788"/>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Hexagon 20"/>
            <p:cNvSpPr/>
            <p:nvPr/>
          </p:nvSpPr>
          <p:spPr>
            <a:xfrm rot="1800000">
              <a:off x="1528821" y="2859088"/>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Hexagon 21"/>
            <p:cNvSpPr/>
            <p:nvPr/>
          </p:nvSpPr>
          <p:spPr>
            <a:xfrm rot="1800000">
              <a:off x="795444" y="1563688"/>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Hexagon 22"/>
            <p:cNvSpPr/>
            <p:nvPr/>
          </p:nvSpPr>
          <p:spPr>
            <a:xfrm rot="1800000">
              <a:off x="6806909" y="4144963"/>
              <a:ext cx="1600094"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Hexagon 23"/>
            <p:cNvSpPr/>
            <p:nvPr/>
          </p:nvSpPr>
          <p:spPr>
            <a:xfrm rot="1800000">
              <a:off x="7549810" y="5421313"/>
              <a:ext cx="1600094"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Hexagon 24"/>
            <p:cNvSpPr/>
            <p:nvPr/>
          </p:nvSpPr>
          <p:spPr>
            <a:xfrm rot="1800000">
              <a:off x="7549810" y="2868613"/>
              <a:ext cx="1600094"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Freeform 25"/>
            <p:cNvSpPr/>
            <p:nvPr/>
          </p:nvSpPr>
          <p:spPr>
            <a:xfrm rot="1800000">
              <a:off x="8306998" y="4056063"/>
              <a:ext cx="124293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Freeform 26"/>
            <p:cNvSpPr/>
            <p:nvPr/>
          </p:nvSpPr>
          <p:spPr>
            <a:xfrm rot="1800000">
              <a:off x="8306998" y="1511300"/>
              <a:ext cx="1241343" cy="1389063"/>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43" name="Rectangle 42"/>
          <p:cNvSpPr/>
          <p:nvPr/>
        </p:nvSpPr>
        <p:spPr>
          <a:xfrm>
            <a:off x="4560888" y="-22225"/>
            <a:ext cx="3679825" cy="6272213"/>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4" name="Rectangle 43"/>
          <p:cNvSpPr/>
          <p:nvPr/>
        </p:nvSpPr>
        <p:spPr>
          <a:xfrm>
            <a:off x="4649788" y="-22225"/>
            <a:ext cx="3505200" cy="23129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 name="Rectangle 44"/>
          <p:cNvSpPr/>
          <p:nvPr/>
        </p:nvSpPr>
        <p:spPr>
          <a:xfrm>
            <a:off x="4651375" y="6088063"/>
            <a:ext cx="3505200" cy="825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6" name="Rectangle 45"/>
          <p:cNvSpPr/>
          <p:nvPr/>
        </p:nvSpPr>
        <p:spPr>
          <a:xfrm>
            <a:off x="4651375" y="6088063"/>
            <a:ext cx="3505200" cy="825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n-US"/>
              <a:t>Click to edit Master title style</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7" name="Date Placeholder 3"/>
          <p:cNvSpPr>
            <a:spLocks noGrp="1"/>
          </p:cNvSpPr>
          <p:nvPr>
            <p:ph type="dt" sz="half" idx="10"/>
          </p:nvPr>
        </p:nvSpPr>
        <p:spPr>
          <a:xfrm>
            <a:off x="4738688" y="1516063"/>
            <a:ext cx="2133600" cy="752475"/>
          </a:xfrm>
        </p:spPr>
        <p:txBody>
          <a:bodyPr anchor="b"/>
          <a:lstStyle>
            <a:lvl1pPr algn="l">
              <a:defRPr sz="2400"/>
            </a:lvl1pPr>
          </a:lstStyle>
          <a:p>
            <a:pPr>
              <a:defRPr/>
            </a:pPr>
            <a:endParaRPr lang="en-US"/>
          </a:p>
        </p:txBody>
      </p:sp>
      <p:sp>
        <p:nvSpPr>
          <p:cNvPr id="48" name="Footer Placeholder 4"/>
          <p:cNvSpPr>
            <a:spLocks noGrp="1"/>
          </p:cNvSpPr>
          <p:nvPr>
            <p:ph type="ftr" sz="quarter" idx="11"/>
          </p:nvPr>
        </p:nvSpPr>
        <p:spPr>
          <a:xfrm>
            <a:off x="5303838" y="5719763"/>
            <a:ext cx="2830512" cy="365125"/>
          </a:xfrm>
        </p:spPr>
        <p:txBody>
          <a:bodyPr>
            <a:normAutofit/>
          </a:bodyPr>
          <a:lstStyle>
            <a:lvl1pPr>
              <a:defRPr>
                <a:solidFill>
                  <a:schemeClr val="accent1"/>
                </a:solidFill>
              </a:defRPr>
            </a:lvl1pPr>
          </a:lstStyle>
          <a:p>
            <a:pPr>
              <a:defRPr/>
            </a:pPr>
            <a:endParaRPr lang="en-US"/>
          </a:p>
        </p:txBody>
      </p:sp>
      <p:sp>
        <p:nvSpPr>
          <p:cNvPr id="49" name="Slide Number Placeholder 5"/>
          <p:cNvSpPr>
            <a:spLocks noGrp="1"/>
          </p:cNvSpPr>
          <p:nvPr>
            <p:ph type="sldNum" sz="quarter" idx="12"/>
          </p:nvPr>
        </p:nvSpPr>
        <p:spPr>
          <a:xfrm>
            <a:off x="4649788" y="5719763"/>
            <a:ext cx="642937" cy="365125"/>
          </a:xfrm>
        </p:spPr>
        <p:txBody>
          <a:bodyPr/>
          <a:lstStyle>
            <a:lvl1pPr>
              <a:defRPr>
                <a:solidFill>
                  <a:schemeClr val="accent1"/>
                </a:solidFill>
              </a:defRPr>
            </a:lvl1pPr>
          </a:lstStyle>
          <a:p>
            <a:pPr>
              <a:defRPr/>
            </a:pPr>
            <a:fld id="{0B5B69CB-A5D6-4D6E-8FE9-3785B95B6B9E}" type="slidenum">
              <a:rPr lang="en-US"/>
              <a:pPr>
                <a:defRPr/>
              </a:pPr>
              <a:t>‹#›</a:t>
            </a:fld>
            <a:endParaRPr lang="en-US"/>
          </a:p>
        </p:txBody>
      </p:sp>
    </p:spTree>
    <p:extLst>
      <p:ext uri="{BB962C8B-B14F-4D97-AF65-F5344CB8AC3E}">
        <p14:creationId xmlns:p14="http://schemas.microsoft.com/office/powerpoint/2010/main" val="33928347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0CC1F51-EAA6-4A33-B1F7-7ABDE619704A}" type="slidenum">
              <a:rPr lang="en-US"/>
              <a:pPr>
                <a:defRPr/>
              </a:pPr>
              <a:t>‹#›</a:t>
            </a:fld>
            <a:endParaRPr lang="en-US"/>
          </a:p>
        </p:txBody>
      </p:sp>
    </p:spTree>
    <p:extLst>
      <p:ext uri="{BB962C8B-B14F-4D97-AF65-F5344CB8AC3E}">
        <p14:creationId xmlns:p14="http://schemas.microsoft.com/office/powerpoint/2010/main" val="27504586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3026541-138B-4EC7-8688-47A12075B21F}" type="slidenum">
              <a:rPr lang="en-US"/>
              <a:pPr>
                <a:defRPr/>
              </a:pPr>
              <a:t>‹#›</a:t>
            </a:fld>
            <a:endParaRPr lang="en-US"/>
          </a:p>
        </p:txBody>
      </p:sp>
    </p:spTree>
    <p:extLst>
      <p:ext uri="{BB962C8B-B14F-4D97-AF65-F5344CB8AC3E}">
        <p14:creationId xmlns:p14="http://schemas.microsoft.com/office/powerpoint/2010/main" val="31443165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3F92444-D529-4549-A101-A1DF4BF19BBC}" type="slidenum">
              <a:rPr lang="en-US"/>
              <a:pPr>
                <a:defRPr/>
              </a:pPr>
              <a:t>‹#›</a:t>
            </a:fld>
            <a:endParaRPr lang="en-US"/>
          </a:p>
        </p:txBody>
      </p:sp>
    </p:spTree>
    <p:extLst>
      <p:ext uri="{BB962C8B-B14F-4D97-AF65-F5344CB8AC3E}">
        <p14:creationId xmlns:p14="http://schemas.microsoft.com/office/powerpoint/2010/main" val="26095178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lstStyle>
            <a:lvl1pPr algn="l">
              <a:defRPr sz="4000" b="0" cap="none" baseline="0"/>
            </a:lvl1pPr>
          </a:lstStyle>
          <a:p>
            <a:r>
              <a:rPr lang="en-US"/>
              <a:t>Click to edit Master title style</a:t>
            </a:r>
            <a:endParaRPr lang="en-US" dirty="0"/>
          </a:p>
        </p:txBody>
      </p:sp>
      <p:sp>
        <p:nvSpPr>
          <p:cNvPr id="3" name="Text Placeholder 2"/>
          <p:cNvSpPr>
            <a:spLocks noGrp="1"/>
          </p:cNvSpPr>
          <p:nvPr>
            <p:ph type="body" idx="1"/>
          </p:nvPr>
        </p:nvSpPr>
        <p:spPr>
          <a:xfrm>
            <a:off x="1258645" y="4267200"/>
            <a:ext cx="6637467" cy="1520413"/>
          </a:xfrm>
        </p:spPr>
        <p:txBody>
          <a:bodyPr/>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946849E-AB11-4DEC-BDE3-2E9B25FA4730}" type="slidenum">
              <a:rPr lang="en-US"/>
              <a:pPr>
                <a:defRPr/>
              </a:pPr>
              <a:t>‹#›</a:t>
            </a:fld>
            <a:endParaRPr lang="en-US"/>
          </a:p>
        </p:txBody>
      </p:sp>
    </p:spTree>
    <p:extLst>
      <p:ext uri="{BB962C8B-B14F-4D97-AF65-F5344CB8AC3E}">
        <p14:creationId xmlns:p14="http://schemas.microsoft.com/office/powerpoint/2010/main" val="29268775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1042416" y="2313432"/>
            <a:ext cx="3419856"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5"/>
          </p:nvPr>
        </p:nvSpPr>
        <p:spPr/>
        <p:txBody>
          <a:bodyPr/>
          <a:lstStyle>
            <a:lvl1pPr>
              <a:defRPr/>
            </a:lvl1pPr>
          </a:lstStyle>
          <a:p>
            <a:pPr>
              <a:defRPr/>
            </a:pPr>
            <a:endParaRPr lang="en-US"/>
          </a:p>
        </p:txBody>
      </p:sp>
      <p:sp>
        <p:nvSpPr>
          <p:cNvPr id="6" name="Footer Placeholder 4"/>
          <p:cNvSpPr>
            <a:spLocks noGrp="1"/>
          </p:cNvSpPr>
          <p:nvPr>
            <p:ph type="ftr" sz="quarter" idx="16"/>
          </p:nvPr>
        </p:nvSpPr>
        <p:spPr/>
        <p:txBody>
          <a:bodyPr/>
          <a:lstStyle>
            <a:lvl1pPr>
              <a:defRPr/>
            </a:lvl1pPr>
          </a:lstStyle>
          <a:p>
            <a:pPr>
              <a:defRPr/>
            </a:pPr>
            <a:endParaRPr lang="en-US"/>
          </a:p>
        </p:txBody>
      </p:sp>
      <p:sp>
        <p:nvSpPr>
          <p:cNvPr id="7" name="Slide Number Placeholder 5"/>
          <p:cNvSpPr>
            <a:spLocks noGrp="1"/>
          </p:cNvSpPr>
          <p:nvPr>
            <p:ph type="sldNum" sz="quarter" idx="17"/>
          </p:nvPr>
        </p:nvSpPr>
        <p:spPr/>
        <p:txBody>
          <a:bodyPr/>
          <a:lstStyle>
            <a:lvl1pPr>
              <a:defRPr/>
            </a:lvl1pPr>
          </a:lstStyle>
          <a:p>
            <a:pPr>
              <a:defRPr/>
            </a:pPr>
            <a:fld id="{5BF1CFCF-314E-4365-A3A6-F6C56634F8B0}" type="slidenum">
              <a:rPr lang="en-US"/>
              <a:pPr>
                <a:defRPr/>
              </a:pPr>
              <a:t>‹#›</a:t>
            </a:fld>
            <a:endParaRPr lang="en-US"/>
          </a:p>
        </p:txBody>
      </p:sp>
    </p:spTree>
    <p:extLst>
      <p:ext uri="{BB962C8B-B14F-4D97-AF65-F5344CB8AC3E}">
        <p14:creationId xmlns:p14="http://schemas.microsoft.com/office/powerpoint/2010/main" val="11725943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6DEFF35-DE84-4C9D-9876-4900A74BD6CE}" type="slidenum">
              <a:rPr lang="en-US"/>
              <a:pPr>
                <a:defRPr/>
              </a:pPr>
              <a:t>‹#›</a:t>
            </a:fld>
            <a:endParaRPr lang="en-US"/>
          </a:p>
        </p:txBody>
      </p:sp>
    </p:spTree>
    <p:extLst>
      <p:ext uri="{BB962C8B-B14F-4D97-AF65-F5344CB8AC3E}">
        <p14:creationId xmlns:p14="http://schemas.microsoft.com/office/powerpoint/2010/main" val="12555917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0C58B62-55AD-497C-A1DC-391AAF48DA3C}" type="slidenum">
              <a:rPr lang="en-US"/>
              <a:pPr>
                <a:defRPr/>
              </a:pPr>
              <a:t>‹#›</a:t>
            </a:fld>
            <a:endParaRPr lang="en-US"/>
          </a:p>
        </p:txBody>
      </p:sp>
    </p:spTree>
    <p:extLst>
      <p:ext uri="{BB962C8B-B14F-4D97-AF65-F5344CB8AC3E}">
        <p14:creationId xmlns:p14="http://schemas.microsoft.com/office/powerpoint/2010/main" val="13367408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8B83BB55-5FDC-4BB0-AD1C-3228840E26FB}" type="slidenum">
              <a:rPr lang="en-US"/>
              <a:pPr>
                <a:defRPr/>
              </a:pPr>
              <a:t>‹#›</a:t>
            </a:fld>
            <a:endParaRPr lang="en-US"/>
          </a:p>
        </p:txBody>
      </p:sp>
    </p:spTree>
    <p:extLst>
      <p:ext uri="{BB962C8B-B14F-4D97-AF65-F5344CB8AC3E}">
        <p14:creationId xmlns:p14="http://schemas.microsoft.com/office/powerpoint/2010/main" val="8817552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5" name="Group 60"/>
          <p:cNvGrpSpPr>
            <a:grpSpLocks/>
          </p:cNvGrpSpPr>
          <p:nvPr/>
        </p:nvGrpSpPr>
        <p:grpSpPr bwMode="auto">
          <a:xfrm>
            <a:off x="-382588" y="0"/>
            <a:ext cx="9932988" cy="6858000"/>
            <a:chOff x="-382404" y="0"/>
            <a:chExt cx="9932332" cy="6858000"/>
          </a:xfrm>
        </p:grpSpPr>
        <p:grpSp>
          <p:nvGrpSpPr>
            <p:cNvPr id="6" name="Group 61"/>
            <p:cNvGrpSpPr>
              <a:grpSpLocks/>
            </p:cNvGrpSpPr>
            <p:nvPr/>
          </p:nvGrpSpPr>
          <p:grpSpPr bwMode="auto">
            <a:xfrm>
              <a:off x="0" y="0"/>
              <a:ext cx="9144000" cy="6858000"/>
              <a:chOff x="0" y="0"/>
              <a:chExt cx="9144000" cy="6858000"/>
            </a:xfrm>
          </p:grpSpPr>
          <p:grpSp>
            <p:nvGrpSpPr>
              <p:cNvPr id="29" name="Group 4"/>
              <p:cNvGrpSpPr>
                <a:grpSpLocks/>
              </p:cNvGrpSpPr>
              <p:nvPr/>
            </p:nvGrpSpPr>
            <p:grpSpPr bwMode="auto">
              <a:xfrm>
                <a:off x="0" y="0"/>
                <a:ext cx="2514600" cy="6858000"/>
                <a:chOff x="0" y="0"/>
                <a:chExt cx="2514600" cy="6858000"/>
              </a:xfrm>
            </p:grpSpPr>
            <p:sp>
              <p:nvSpPr>
                <p:cNvPr id="41" name="Rectangle 40"/>
                <p:cNvSpPr/>
                <p:nvPr/>
              </p:nvSpPr>
              <p:spPr>
                <a:xfrm>
                  <a:off x="914499"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2" name="Rectangle 2"/>
                <p:cNvSpPr/>
                <p:nvPr/>
              </p:nvSpPr>
              <p:spPr>
                <a:xfrm>
                  <a:off x="159"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 name="Rectangle 3"/>
                <p:cNvSpPr/>
                <p:nvPr/>
              </p:nvSpPr>
              <p:spPr>
                <a:xfrm>
                  <a:off x="228744"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0" name="Group 5"/>
              <p:cNvGrpSpPr>
                <a:grpSpLocks/>
              </p:cNvGrpSpPr>
              <p:nvPr/>
            </p:nvGrpSpPr>
            <p:grpSpPr bwMode="auto">
              <a:xfrm>
                <a:off x="422910" y="0"/>
                <a:ext cx="2514600" cy="6858000"/>
                <a:chOff x="0" y="0"/>
                <a:chExt cx="2514600" cy="6858000"/>
              </a:xfrm>
            </p:grpSpPr>
            <p:sp>
              <p:nvSpPr>
                <p:cNvPr id="38" name="Rectangle 37"/>
                <p:cNvSpPr/>
                <p:nvPr/>
              </p:nvSpPr>
              <p:spPr>
                <a:xfrm>
                  <a:off x="913836"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 name="Rectangle 38"/>
                <p:cNvSpPr/>
                <p:nvPr/>
              </p:nvSpPr>
              <p:spPr>
                <a:xfrm>
                  <a:off x="-504"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0" name="Rectangle 39"/>
                <p:cNvSpPr/>
                <p:nvPr/>
              </p:nvSpPr>
              <p:spPr>
                <a:xfrm>
                  <a:off x="228081"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1" name="Group 9"/>
              <p:cNvGrpSpPr>
                <a:grpSpLocks/>
              </p:cNvGrpSpPr>
              <p:nvPr/>
            </p:nvGrpSpPr>
            <p:grpSpPr bwMode="auto">
              <a:xfrm rot="10800000">
                <a:off x="6629400" y="0"/>
                <a:ext cx="2514600" cy="6858000"/>
                <a:chOff x="0" y="0"/>
                <a:chExt cx="2514600" cy="6858000"/>
              </a:xfrm>
            </p:grpSpPr>
            <p:sp>
              <p:nvSpPr>
                <p:cNvPr id="35" name="Rectangle 34"/>
                <p:cNvSpPr/>
                <p:nvPr/>
              </p:nvSpPr>
              <p:spPr>
                <a:xfrm>
                  <a:off x="914785"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 name="Rectangle 35"/>
                <p:cNvSpPr/>
                <p:nvPr/>
              </p:nvSpPr>
              <p:spPr>
                <a:xfrm>
                  <a:off x="445"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 name="Rectangle 36"/>
                <p:cNvSpPr/>
                <p:nvPr/>
              </p:nvSpPr>
              <p:spPr>
                <a:xfrm>
                  <a:off x="229030"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32" name="Rectangle 31"/>
              <p:cNvSpPr/>
              <p:nvPr/>
            </p:nvSpPr>
            <p:spPr>
              <a:xfrm>
                <a:off x="3809907" y="0"/>
                <a:ext cx="281921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Rectangle 32"/>
              <p:cNvSpPr/>
              <p:nvPr/>
            </p:nvSpPr>
            <p:spPr>
              <a:xfrm>
                <a:off x="2895568"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Rectangle 33"/>
              <p:cNvSpPr/>
              <p:nvPr/>
            </p:nvSpPr>
            <p:spPr>
              <a:xfrm>
                <a:off x="3124153"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7" name="Freeform 6"/>
            <p:cNvSpPr/>
            <p:nvPr/>
          </p:nvSpPr>
          <p:spPr>
            <a:xfrm>
              <a:off x="-12540" y="5035550"/>
              <a:ext cx="9144984" cy="1174750"/>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8" name="Freeform 7"/>
            <p:cNvSpPr/>
            <p:nvPr/>
          </p:nvSpPr>
          <p:spPr>
            <a:xfrm>
              <a:off x="-12540" y="3467100"/>
              <a:ext cx="9144984" cy="890588"/>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9" name="Freeform 8"/>
            <p:cNvSpPr/>
            <p:nvPr/>
          </p:nvSpPr>
          <p:spPr>
            <a:xfrm>
              <a:off x="-23653" y="5640388"/>
              <a:ext cx="3004940" cy="1211262"/>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0" name="Freeform 9"/>
            <p:cNvSpPr/>
            <p:nvPr/>
          </p:nvSpPr>
          <p:spPr>
            <a:xfrm>
              <a:off x="-12540" y="5284788"/>
              <a:ext cx="9144984" cy="1477962"/>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1" name="Freeform 10"/>
            <p:cNvSpPr/>
            <p:nvPr/>
          </p:nvSpPr>
          <p:spPr>
            <a:xfrm>
              <a:off x="2136793" y="5132388"/>
              <a:ext cx="6982952" cy="171926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2" name="Hexagon 11"/>
            <p:cNvSpPr/>
            <p:nvPr/>
          </p:nvSpPr>
          <p:spPr>
            <a:xfrm rot="1800000">
              <a:off x="2995574" y="2859088"/>
              <a:ext cx="1601681"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Hexagon 12"/>
            <p:cNvSpPr/>
            <p:nvPr/>
          </p:nvSpPr>
          <p:spPr>
            <a:xfrm rot="1800000">
              <a:off x="3719426" y="412591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Hexagon 13"/>
            <p:cNvSpPr/>
            <p:nvPr/>
          </p:nvSpPr>
          <p:spPr>
            <a:xfrm rot="1800000">
              <a:off x="3728950" y="1592263"/>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Hexagon 14"/>
            <p:cNvSpPr/>
            <p:nvPr/>
          </p:nvSpPr>
          <p:spPr>
            <a:xfrm rot="1800000">
              <a:off x="2976525" y="325438"/>
              <a:ext cx="1601681" cy="1389062"/>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Hexagon 15"/>
            <p:cNvSpPr/>
            <p:nvPr/>
          </p:nvSpPr>
          <p:spPr>
            <a:xfrm rot="1800000">
              <a:off x="4462327" y="5383213"/>
              <a:ext cx="1601681" cy="1389062"/>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Freeform 16"/>
            <p:cNvSpPr/>
            <p:nvPr/>
          </p:nvSpPr>
          <p:spPr>
            <a:xfrm rot="1800000">
              <a:off x="-382404" y="4202113"/>
              <a:ext cx="126198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Hexagon 17"/>
            <p:cNvSpPr/>
            <p:nvPr/>
          </p:nvSpPr>
          <p:spPr>
            <a:xfrm rot="1800000">
              <a:off x="23970" y="540226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Hexagon 18"/>
            <p:cNvSpPr/>
            <p:nvPr/>
          </p:nvSpPr>
          <p:spPr>
            <a:xfrm rot="1800000">
              <a:off x="52543" y="2849563"/>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Hexagon 19"/>
            <p:cNvSpPr/>
            <p:nvPr/>
          </p:nvSpPr>
          <p:spPr>
            <a:xfrm rot="1800000">
              <a:off x="776395" y="412591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Hexagon 20"/>
            <p:cNvSpPr/>
            <p:nvPr/>
          </p:nvSpPr>
          <p:spPr>
            <a:xfrm rot="1800000">
              <a:off x="1509772" y="5411788"/>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Hexagon 21"/>
            <p:cNvSpPr/>
            <p:nvPr/>
          </p:nvSpPr>
          <p:spPr>
            <a:xfrm rot="1800000">
              <a:off x="1528821" y="2859088"/>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Hexagon 22"/>
            <p:cNvSpPr/>
            <p:nvPr/>
          </p:nvSpPr>
          <p:spPr>
            <a:xfrm rot="1800000">
              <a:off x="795444" y="1563688"/>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Hexagon 23"/>
            <p:cNvSpPr/>
            <p:nvPr/>
          </p:nvSpPr>
          <p:spPr>
            <a:xfrm rot="1800000">
              <a:off x="6806909" y="4144963"/>
              <a:ext cx="1600094"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Hexagon 24"/>
            <p:cNvSpPr/>
            <p:nvPr/>
          </p:nvSpPr>
          <p:spPr>
            <a:xfrm rot="1800000">
              <a:off x="7549810" y="5421313"/>
              <a:ext cx="1600094"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Hexagon 25"/>
            <p:cNvSpPr/>
            <p:nvPr/>
          </p:nvSpPr>
          <p:spPr>
            <a:xfrm rot="1800000">
              <a:off x="7549810" y="2868613"/>
              <a:ext cx="1600094"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Freeform 26"/>
            <p:cNvSpPr/>
            <p:nvPr/>
          </p:nvSpPr>
          <p:spPr>
            <a:xfrm rot="1800000">
              <a:off x="8306998" y="4056063"/>
              <a:ext cx="124293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Freeform 27"/>
            <p:cNvSpPr/>
            <p:nvPr/>
          </p:nvSpPr>
          <p:spPr>
            <a:xfrm rot="1800000">
              <a:off x="8306998" y="1511300"/>
              <a:ext cx="1241343" cy="1389063"/>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44" name="Rectangle 43"/>
          <p:cNvSpPr/>
          <p:nvPr/>
        </p:nvSpPr>
        <p:spPr>
          <a:xfrm>
            <a:off x="4560888" y="-22225"/>
            <a:ext cx="3679825" cy="6272213"/>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 name="Rectangle 44"/>
          <p:cNvSpPr/>
          <p:nvPr/>
        </p:nvSpPr>
        <p:spPr>
          <a:xfrm>
            <a:off x="4649788" y="-22225"/>
            <a:ext cx="3505200" cy="6238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6" name="Rectangle 45"/>
          <p:cNvSpPr/>
          <p:nvPr/>
        </p:nvSpPr>
        <p:spPr>
          <a:xfrm>
            <a:off x="904875" y="601663"/>
            <a:ext cx="3562350" cy="564832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7" name="Rectangle 46"/>
          <p:cNvSpPr/>
          <p:nvPr/>
        </p:nvSpPr>
        <p:spPr>
          <a:xfrm>
            <a:off x="4651375" y="6088063"/>
            <a:ext cx="3505200" cy="825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4739833" y="2657434"/>
            <a:ext cx="3304572" cy="1463153"/>
          </a:xfrm>
        </p:spPr>
        <p:txBody>
          <a:bodyPr>
            <a:normAutofit/>
          </a:bodyPr>
          <a:lstStyle>
            <a:lvl1pPr algn="l">
              <a:defRPr sz="2800" b="0"/>
            </a:lvl1pPr>
          </a:lstStyle>
          <a:p>
            <a:r>
              <a:rPr lang="en-US"/>
              <a:t>Click to edit Master title style</a:t>
            </a:r>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8" name="Date Placeholder 4"/>
          <p:cNvSpPr>
            <a:spLocks noGrp="1"/>
          </p:cNvSpPr>
          <p:nvPr>
            <p:ph type="dt" sz="half" idx="10"/>
          </p:nvPr>
        </p:nvSpPr>
        <p:spPr/>
        <p:txBody>
          <a:bodyPr/>
          <a:lstStyle>
            <a:lvl1pPr>
              <a:defRPr/>
            </a:lvl1pPr>
          </a:lstStyle>
          <a:p>
            <a:pPr>
              <a:defRPr/>
            </a:pPr>
            <a:endParaRPr lang="en-US"/>
          </a:p>
        </p:txBody>
      </p:sp>
      <p:sp>
        <p:nvSpPr>
          <p:cNvPr id="49" name="Slide Number Placeholder 6"/>
          <p:cNvSpPr>
            <a:spLocks noGrp="1"/>
          </p:cNvSpPr>
          <p:nvPr>
            <p:ph type="sldNum" sz="quarter" idx="11"/>
          </p:nvPr>
        </p:nvSpPr>
        <p:spPr/>
        <p:txBody>
          <a:bodyPr/>
          <a:lstStyle>
            <a:lvl1pPr>
              <a:defRPr/>
            </a:lvl1pPr>
          </a:lstStyle>
          <a:p>
            <a:pPr>
              <a:defRPr/>
            </a:pPr>
            <a:fld id="{62C9FA6B-879E-4234-95ED-A15E61557D53}" type="slidenum">
              <a:rPr lang="en-US"/>
              <a:pPr>
                <a:defRPr/>
              </a:pPr>
              <a:t>‹#›</a:t>
            </a:fld>
            <a:endParaRPr lang="en-US"/>
          </a:p>
        </p:txBody>
      </p:sp>
      <p:sp>
        <p:nvSpPr>
          <p:cNvPr id="50" name="Footer Placeholder 5"/>
          <p:cNvSpPr>
            <a:spLocks noGrp="1"/>
          </p:cNvSpPr>
          <p:nvPr>
            <p:ph type="ftr" sz="quarter" idx="12"/>
          </p:nvPr>
        </p:nvSpPr>
        <p:spPr>
          <a:xfrm>
            <a:off x="4641850" y="5724525"/>
            <a:ext cx="3492500" cy="365125"/>
          </a:xfrm>
        </p:spPr>
        <p:txBody>
          <a:bodyPr>
            <a:normAutofit/>
          </a:bodyPr>
          <a:lstStyle>
            <a:lvl1pPr>
              <a:defRPr/>
            </a:lvl1pPr>
          </a:lstStyle>
          <a:p>
            <a:pPr>
              <a:defRPr/>
            </a:pPr>
            <a:endParaRPr lang="en-US"/>
          </a:p>
        </p:txBody>
      </p:sp>
    </p:spTree>
    <p:extLst>
      <p:ext uri="{BB962C8B-B14F-4D97-AF65-F5344CB8AC3E}">
        <p14:creationId xmlns:p14="http://schemas.microsoft.com/office/powerpoint/2010/main" val="8453628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5" name="Group 60"/>
          <p:cNvGrpSpPr>
            <a:grpSpLocks/>
          </p:cNvGrpSpPr>
          <p:nvPr/>
        </p:nvGrpSpPr>
        <p:grpSpPr bwMode="auto">
          <a:xfrm>
            <a:off x="-382588" y="0"/>
            <a:ext cx="9932988" cy="6858000"/>
            <a:chOff x="-382404" y="0"/>
            <a:chExt cx="9932332" cy="6858000"/>
          </a:xfrm>
        </p:grpSpPr>
        <p:grpSp>
          <p:nvGrpSpPr>
            <p:cNvPr id="6" name="Group 61"/>
            <p:cNvGrpSpPr>
              <a:grpSpLocks/>
            </p:cNvGrpSpPr>
            <p:nvPr/>
          </p:nvGrpSpPr>
          <p:grpSpPr bwMode="auto">
            <a:xfrm>
              <a:off x="0" y="0"/>
              <a:ext cx="9144000" cy="6858000"/>
              <a:chOff x="0" y="0"/>
              <a:chExt cx="9144000" cy="6858000"/>
            </a:xfrm>
          </p:grpSpPr>
          <p:grpSp>
            <p:nvGrpSpPr>
              <p:cNvPr id="29" name="Group 4"/>
              <p:cNvGrpSpPr>
                <a:grpSpLocks/>
              </p:cNvGrpSpPr>
              <p:nvPr/>
            </p:nvGrpSpPr>
            <p:grpSpPr bwMode="auto">
              <a:xfrm>
                <a:off x="0" y="0"/>
                <a:ext cx="2514600" cy="6858000"/>
                <a:chOff x="0" y="0"/>
                <a:chExt cx="2514600" cy="6858000"/>
              </a:xfrm>
            </p:grpSpPr>
            <p:sp>
              <p:nvSpPr>
                <p:cNvPr id="41" name="Rectangle 40"/>
                <p:cNvSpPr/>
                <p:nvPr/>
              </p:nvSpPr>
              <p:spPr>
                <a:xfrm>
                  <a:off x="914499"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2" name="Rectangle 2"/>
                <p:cNvSpPr/>
                <p:nvPr/>
              </p:nvSpPr>
              <p:spPr>
                <a:xfrm>
                  <a:off x="159"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 name="Rectangle 3"/>
                <p:cNvSpPr/>
                <p:nvPr/>
              </p:nvSpPr>
              <p:spPr>
                <a:xfrm>
                  <a:off x="228744"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0" name="Group 5"/>
              <p:cNvGrpSpPr>
                <a:grpSpLocks/>
              </p:cNvGrpSpPr>
              <p:nvPr/>
            </p:nvGrpSpPr>
            <p:grpSpPr bwMode="auto">
              <a:xfrm>
                <a:off x="422910" y="0"/>
                <a:ext cx="2514600" cy="6858000"/>
                <a:chOff x="0" y="0"/>
                <a:chExt cx="2514600" cy="6858000"/>
              </a:xfrm>
            </p:grpSpPr>
            <p:sp>
              <p:nvSpPr>
                <p:cNvPr id="38" name="Rectangle 37"/>
                <p:cNvSpPr/>
                <p:nvPr/>
              </p:nvSpPr>
              <p:spPr>
                <a:xfrm>
                  <a:off x="913836"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 name="Rectangle 38"/>
                <p:cNvSpPr/>
                <p:nvPr/>
              </p:nvSpPr>
              <p:spPr>
                <a:xfrm>
                  <a:off x="-504"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0" name="Rectangle 39"/>
                <p:cNvSpPr/>
                <p:nvPr/>
              </p:nvSpPr>
              <p:spPr>
                <a:xfrm>
                  <a:off x="228081"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1" name="Group 9"/>
              <p:cNvGrpSpPr>
                <a:grpSpLocks/>
              </p:cNvGrpSpPr>
              <p:nvPr/>
            </p:nvGrpSpPr>
            <p:grpSpPr bwMode="auto">
              <a:xfrm rot="10800000">
                <a:off x="6629400" y="0"/>
                <a:ext cx="2514600" cy="6858000"/>
                <a:chOff x="0" y="0"/>
                <a:chExt cx="2514600" cy="6858000"/>
              </a:xfrm>
            </p:grpSpPr>
            <p:sp>
              <p:nvSpPr>
                <p:cNvPr id="35" name="Rectangle 34"/>
                <p:cNvSpPr/>
                <p:nvPr/>
              </p:nvSpPr>
              <p:spPr>
                <a:xfrm>
                  <a:off x="914785"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 name="Rectangle 35"/>
                <p:cNvSpPr/>
                <p:nvPr/>
              </p:nvSpPr>
              <p:spPr>
                <a:xfrm>
                  <a:off x="445"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 name="Rectangle 36"/>
                <p:cNvSpPr/>
                <p:nvPr/>
              </p:nvSpPr>
              <p:spPr>
                <a:xfrm>
                  <a:off x="229030"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32" name="Rectangle 31"/>
              <p:cNvSpPr/>
              <p:nvPr/>
            </p:nvSpPr>
            <p:spPr>
              <a:xfrm>
                <a:off x="3809907" y="0"/>
                <a:ext cx="281921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Rectangle 32"/>
              <p:cNvSpPr/>
              <p:nvPr/>
            </p:nvSpPr>
            <p:spPr>
              <a:xfrm>
                <a:off x="2895568"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Rectangle 33"/>
              <p:cNvSpPr/>
              <p:nvPr/>
            </p:nvSpPr>
            <p:spPr>
              <a:xfrm>
                <a:off x="3124153"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7" name="Freeform 6"/>
            <p:cNvSpPr/>
            <p:nvPr/>
          </p:nvSpPr>
          <p:spPr>
            <a:xfrm>
              <a:off x="-12540" y="5035550"/>
              <a:ext cx="9144984" cy="1174750"/>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8" name="Freeform 7"/>
            <p:cNvSpPr/>
            <p:nvPr/>
          </p:nvSpPr>
          <p:spPr>
            <a:xfrm>
              <a:off x="-12540" y="3467100"/>
              <a:ext cx="9144984" cy="890588"/>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9" name="Freeform 8"/>
            <p:cNvSpPr/>
            <p:nvPr/>
          </p:nvSpPr>
          <p:spPr>
            <a:xfrm>
              <a:off x="-23653" y="5640388"/>
              <a:ext cx="3004940" cy="1211262"/>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0" name="Freeform 9"/>
            <p:cNvSpPr/>
            <p:nvPr/>
          </p:nvSpPr>
          <p:spPr>
            <a:xfrm>
              <a:off x="-12540" y="5284788"/>
              <a:ext cx="9144984" cy="1477962"/>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1" name="Freeform 10"/>
            <p:cNvSpPr/>
            <p:nvPr/>
          </p:nvSpPr>
          <p:spPr>
            <a:xfrm>
              <a:off x="2136793" y="5132388"/>
              <a:ext cx="6982952" cy="171926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2" name="Hexagon 11"/>
            <p:cNvSpPr/>
            <p:nvPr/>
          </p:nvSpPr>
          <p:spPr>
            <a:xfrm rot="1800000">
              <a:off x="2995574" y="2859088"/>
              <a:ext cx="1601681"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Hexagon 12"/>
            <p:cNvSpPr/>
            <p:nvPr/>
          </p:nvSpPr>
          <p:spPr>
            <a:xfrm rot="1800000">
              <a:off x="3719426" y="412591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Hexagon 13"/>
            <p:cNvSpPr/>
            <p:nvPr/>
          </p:nvSpPr>
          <p:spPr>
            <a:xfrm rot="1800000">
              <a:off x="3728950" y="1592263"/>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Hexagon 14"/>
            <p:cNvSpPr/>
            <p:nvPr/>
          </p:nvSpPr>
          <p:spPr>
            <a:xfrm rot="1800000">
              <a:off x="2976525" y="325438"/>
              <a:ext cx="1601681" cy="1389062"/>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Hexagon 15"/>
            <p:cNvSpPr/>
            <p:nvPr/>
          </p:nvSpPr>
          <p:spPr>
            <a:xfrm rot="1800000">
              <a:off x="4462327" y="5383213"/>
              <a:ext cx="1601681" cy="1389062"/>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Freeform 16"/>
            <p:cNvSpPr/>
            <p:nvPr/>
          </p:nvSpPr>
          <p:spPr>
            <a:xfrm rot="1800000">
              <a:off x="-382404" y="4202113"/>
              <a:ext cx="126198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Hexagon 17"/>
            <p:cNvSpPr/>
            <p:nvPr/>
          </p:nvSpPr>
          <p:spPr>
            <a:xfrm rot="1800000">
              <a:off x="23970" y="540226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Hexagon 18"/>
            <p:cNvSpPr/>
            <p:nvPr/>
          </p:nvSpPr>
          <p:spPr>
            <a:xfrm rot="1800000">
              <a:off x="52543" y="2849563"/>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Hexagon 19"/>
            <p:cNvSpPr/>
            <p:nvPr/>
          </p:nvSpPr>
          <p:spPr>
            <a:xfrm rot="1800000">
              <a:off x="776395" y="412591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Hexagon 20"/>
            <p:cNvSpPr/>
            <p:nvPr/>
          </p:nvSpPr>
          <p:spPr>
            <a:xfrm rot="1800000">
              <a:off x="1509772" y="5411788"/>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Hexagon 21"/>
            <p:cNvSpPr/>
            <p:nvPr/>
          </p:nvSpPr>
          <p:spPr>
            <a:xfrm rot="1800000">
              <a:off x="1528821" y="2859088"/>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Hexagon 22"/>
            <p:cNvSpPr/>
            <p:nvPr/>
          </p:nvSpPr>
          <p:spPr>
            <a:xfrm rot="1800000">
              <a:off x="795444" y="1563688"/>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Hexagon 23"/>
            <p:cNvSpPr/>
            <p:nvPr/>
          </p:nvSpPr>
          <p:spPr>
            <a:xfrm rot="1800000">
              <a:off x="6806909" y="4144963"/>
              <a:ext cx="1600094"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Hexagon 24"/>
            <p:cNvSpPr/>
            <p:nvPr/>
          </p:nvSpPr>
          <p:spPr>
            <a:xfrm rot="1800000">
              <a:off x="7549810" y="5421313"/>
              <a:ext cx="1600094"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Hexagon 25"/>
            <p:cNvSpPr/>
            <p:nvPr/>
          </p:nvSpPr>
          <p:spPr>
            <a:xfrm rot="1800000">
              <a:off x="7549810" y="2868613"/>
              <a:ext cx="1600094"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Freeform 26"/>
            <p:cNvSpPr/>
            <p:nvPr/>
          </p:nvSpPr>
          <p:spPr>
            <a:xfrm rot="1800000">
              <a:off x="8306998" y="4056063"/>
              <a:ext cx="124293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Freeform 27"/>
            <p:cNvSpPr/>
            <p:nvPr/>
          </p:nvSpPr>
          <p:spPr>
            <a:xfrm rot="1800000">
              <a:off x="8306998" y="1511300"/>
              <a:ext cx="1241343" cy="1389063"/>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44" name="Rectangle 43"/>
          <p:cNvSpPr/>
          <p:nvPr/>
        </p:nvSpPr>
        <p:spPr>
          <a:xfrm>
            <a:off x="4560888" y="-22225"/>
            <a:ext cx="3679825" cy="6272213"/>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 name="Rectangle 44"/>
          <p:cNvSpPr/>
          <p:nvPr/>
        </p:nvSpPr>
        <p:spPr>
          <a:xfrm>
            <a:off x="4649788" y="-22225"/>
            <a:ext cx="3505200" cy="6238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6" name="Rectangle 45"/>
          <p:cNvSpPr/>
          <p:nvPr/>
        </p:nvSpPr>
        <p:spPr>
          <a:xfrm>
            <a:off x="904875" y="601663"/>
            <a:ext cx="3562350" cy="564832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7" name="Rectangle 46"/>
          <p:cNvSpPr/>
          <p:nvPr/>
        </p:nvSpPr>
        <p:spPr>
          <a:xfrm>
            <a:off x="4651375" y="6088063"/>
            <a:ext cx="3505200" cy="825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4734424" y="2660904"/>
            <a:ext cx="3300984" cy="1463040"/>
          </a:xfrm>
        </p:spPr>
        <p:txBody>
          <a:bodyPr>
            <a:normAutofit/>
          </a:bodyPr>
          <a:lstStyle>
            <a:lvl1pPr algn="l">
              <a:defRPr sz="2800" b="0"/>
            </a:lvl1pPr>
          </a:lstStyle>
          <a:p>
            <a:r>
              <a:rPr lang="en-US"/>
              <a:t>Click to edit Master title style</a:t>
            </a:r>
          </a:p>
        </p:txBody>
      </p:sp>
      <p:sp>
        <p:nvSpPr>
          <p:cNvPr id="3" name="Picture Placeholder 2"/>
          <p:cNvSpPr>
            <a:spLocks noGrp="1"/>
          </p:cNvSpPr>
          <p:nvPr>
            <p:ph type="pic" idx="1"/>
          </p:nvPr>
        </p:nvSpPr>
        <p:spPr>
          <a:xfrm>
            <a:off x="1005208" y="693795"/>
            <a:ext cx="3359623" cy="5468112"/>
          </a:xfrm>
        </p:spPr>
        <p:txBody>
          <a:bodyPr rtlCol="0">
            <a:normAutofit/>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8" name="Date Placeholder 4"/>
          <p:cNvSpPr>
            <a:spLocks noGrp="1"/>
          </p:cNvSpPr>
          <p:nvPr>
            <p:ph type="dt" sz="half" idx="10"/>
          </p:nvPr>
        </p:nvSpPr>
        <p:spPr/>
        <p:txBody>
          <a:bodyPr/>
          <a:lstStyle>
            <a:lvl1pPr>
              <a:defRPr/>
            </a:lvl1pPr>
          </a:lstStyle>
          <a:p>
            <a:pPr>
              <a:defRPr/>
            </a:pPr>
            <a:endParaRPr lang="en-US"/>
          </a:p>
        </p:txBody>
      </p:sp>
      <p:sp>
        <p:nvSpPr>
          <p:cNvPr id="49" name="Footer Placeholder 5"/>
          <p:cNvSpPr>
            <a:spLocks noGrp="1"/>
          </p:cNvSpPr>
          <p:nvPr>
            <p:ph type="ftr" sz="quarter" idx="11"/>
          </p:nvPr>
        </p:nvSpPr>
        <p:spPr>
          <a:xfrm>
            <a:off x="4641850" y="5724525"/>
            <a:ext cx="3492500" cy="365125"/>
          </a:xfrm>
        </p:spPr>
        <p:txBody>
          <a:bodyPr>
            <a:normAutofit/>
          </a:bodyPr>
          <a:lstStyle>
            <a:lvl1pPr>
              <a:defRPr/>
            </a:lvl1pPr>
          </a:lstStyle>
          <a:p>
            <a:pPr>
              <a:defRPr/>
            </a:pPr>
            <a:endParaRPr lang="en-US"/>
          </a:p>
        </p:txBody>
      </p:sp>
      <p:sp>
        <p:nvSpPr>
          <p:cNvPr id="50" name="Slide Number Placeholder 6"/>
          <p:cNvSpPr>
            <a:spLocks noGrp="1"/>
          </p:cNvSpPr>
          <p:nvPr>
            <p:ph type="sldNum" sz="quarter" idx="12"/>
          </p:nvPr>
        </p:nvSpPr>
        <p:spPr/>
        <p:txBody>
          <a:bodyPr/>
          <a:lstStyle>
            <a:lvl1pPr>
              <a:defRPr/>
            </a:lvl1pPr>
          </a:lstStyle>
          <a:p>
            <a:pPr>
              <a:defRPr/>
            </a:pPr>
            <a:fld id="{5CC9ED41-33C7-478B-B6B4-F1D15340AC2F}" type="slidenum">
              <a:rPr lang="en-US"/>
              <a:pPr>
                <a:defRPr/>
              </a:pPr>
              <a:t>‹#›</a:t>
            </a:fld>
            <a:endParaRPr lang="en-US"/>
          </a:p>
        </p:txBody>
      </p:sp>
    </p:spTree>
    <p:extLst>
      <p:ext uri="{BB962C8B-B14F-4D97-AF65-F5344CB8AC3E}">
        <p14:creationId xmlns:p14="http://schemas.microsoft.com/office/powerpoint/2010/main" val="40761262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C2F35F"/>
            </a:gs>
            <a:gs pos="62000">
              <a:srgbClr val="92BE3F"/>
            </a:gs>
            <a:gs pos="100000">
              <a:srgbClr val="80A33D"/>
            </a:gs>
          </a:gsLst>
          <a:lin ang="5400000"/>
        </a:gradFill>
        <a:effectLst/>
      </p:bgPr>
    </p:bg>
    <p:spTree>
      <p:nvGrpSpPr>
        <p:cNvPr id="1" name=""/>
        <p:cNvGrpSpPr/>
        <p:nvPr/>
      </p:nvGrpSpPr>
      <p:grpSpPr>
        <a:xfrm>
          <a:off x="0" y="0"/>
          <a:ext cx="0" cy="0"/>
          <a:chOff x="0" y="0"/>
          <a:chExt cx="0" cy="0"/>
        </a:xfrm>
      </p:grpSpPr>
      <p:grpSp>
        <p:nvGrpSpPr>
          <p:cNvPr id="1026" name="Group 41"/>
          <p:cNvGrpSpPr>
            <a:grpSpLocks/>
          </p:cNvGrpSpPr>
          <p:nvPr/>
        </p:nvGrpSpPr>
        <p:grpSpPr bwMode="auto">
          <a:xfrm>
            <a:off x="-304800" y="0"/>
            <a:ext cx="9932988" cy="6858000"/>
            <a:chOff x="-382404" y="0"/>
            <a:chExt cx="9932332" cy="6858000"/>
          </a:xfrm>
        </p:grpSpPr>
        <p:grpSp>
          <p:nvGrpSpPr>
            <p:cNvPr id="1035" name="Group 44"/>
            <p:cNvGrpSpPr>
              <a:grpSpLocks/>
            </p:cNvGrpSpPr>
            <p:nvPr/>
          </p:nvGrpSpPr>
          <p:grpSpPr bwMode="auto">
            <a:xfrm>
              <a:off x="0" y="0"/>
              <a:ext cx="9144000" cy="6858000"/>
              <a:chOff x="0" y="0"/>
              <a:chExt cx="9144000" cy="6858000"/>
            </a:xfrm>
          </p:grpSpPr>
          <p:grpSp>
            <p:nvGrpSpPr>
              <p:cNvPr id="1058" name="Group 4"/>
              <p:cNvGrpSpPr>
                <a:grpSpLocks/>
              </p:cNvGrpSpPr>
              <p:nvPr/>
            </p:nvGrpSpPr>
            <p:grpSpPr bwMode="auto">
              <a:xfrm>
                <a:off x="0" y="0"/>
                <a:ext cx="2514600" cy="6858000"/>
                <a:chOff x="0" y="0"/>
                <a:chExt cx="2514600" cy="6858000"/>
              </a:xfrm>
            </p:grpSpPr>
            <p:sp>
              <p:nvSpPr>
                <p:cNvPr id="113" name="Rectangle 112"/>
                <p:cNvSpPr/>
                <p:nvPr/>
              </p:nvSpPr>
              <p:spPr>
                <a:xfrm>
                  <a:off x="914499"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4" name="Rectangle 2"/>
                <p:cNvSpPr/>
                <p:nvPr/>
              </p:nvSpPr>
              <p:spPr>
                <a:xfrm>
                  <a:off x="159"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5" name="Rectangle 3"/>
                <p:cNvSpPr/>
                <p:nvPr/>
              </p:nvSpPr>
              <p:spPr>
                <a:xfrm>
                  <a:off x="228744"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059" name="Group 5"/>
              <p:cNvGrpSpPr>
                <a:grpSpLocks/>
              </p:cNvGrpSpPr>
              <p:nvPr/>
            </p:nvGrpSpPr>
            <p:grpSpPr bwMode="auto">
              <a:xfrm>
                <a:off x="422910" y="0"/>
                <a:ext cx="2514600" cy="6858000"/>
                <a:chOff x="0" y="0"/>
                <a:chExt cx="2514600" cy="6858000"/>
              </a:xfrm>
            </p:grpSpPr>
            <p:sp>
              <p:nvSpPr>
                <p:cNvPr id="110" name="Rectangle 109"/>
                <p:cNvSpPr/>
                <p:nvPr/>
              </p:nvSpPr>
              <p:spPr>
                <a:xfrm>
                  <a:off x="913836"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1" name="Rectangle 110"/>
                <p:cNvSpPr/>
                <p:nvPr/>
              </p:nvSpPr>
              <p:spPr>
                <a:xfrm>
                  <a:off x="-504"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2" name="Rectangle 111"/>
                <p:cNvSpPr/>
                <p:nvPr/>
              </p:nvSpPr>
              <p:spPr>
                <a:xfrm>
                  <a:off x="228081"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060" name="Group 9"/>
              <p:cNvGrpSpPr>
                <a:grpSpLocks/>
              </p:cNvGrpSpPr>
              <p:nvPr/>
            </p:nvGrpSpPr>
            <p:grpSpPr bwMode="auto">
              <a:xfrm rot="10800000">
                <a:off x="6629400" y="0"/>
                <a:ext cx="2514600" cy="6858000"/>
                <a:chOff x="0" y="0"/>
                <a:chExt cx="2514600" cy="6858000"/>
              </a:xfrm>
            </p:grpSpPr>
            <p:sp>
              <p:nvSpPr>
                <p:cNvPr id="107" name="Rectangle 106"/>
                <p:cNvSpPr/>
                <p:nvPr/>
              </p:nvSpPr>
              <p:spPr>
                <a:xfrm>
                  <a:off x="914785"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8" name="Rectangle 107"/>
                <p:cNvSpPr/>
                <p:nvPr/>
              </p:nvSpPr>
              <p:spPr>
                <a:xfrm>
                  <a:off x="445"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9" name="Rectangle 108"/>
                <p:cNvSpPr/>
                <p:nvPr/>
              </p:nvSpPr>
              <p:spPr>
                <a:xfrm>
                  <a:off x="229030"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104" name="Rectangle 103"/>
              <p:cNvSpPr/>
              <p:nvPr/>
            </p:nvSpPr>
            <p:spPr>
              <a:xfrm>
                <a:off x="3809907" y="0"/>
                <a:ext cx="281921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5" name="Rectangle 104"/>
              <p:cNvSpPr/>
              <p:nvPr/>
            </p:nvSpPr>
            <p:spPr>
              <a:xfrm>
                <a:off x="2895568"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6" name="Rectangle 105"/>
              <p:cNvSpPr/>
              <p:nvPr/>
            </p:nvSpPr>
            <p:spPr>
              <a:xfrm>
                <a:off x="3124153"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44" name="Freeform 43"/>
            <p:cNvSpPr/>
            <p:nvPr/>
          </p:nvSpPr>
          <p:spPr>
            <a:xfrm>
              <a:off x="-12540" y="5035550"/>
              <a:ext cx="9144983" cy="1174750"/>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5" name="Freeform 44"/>
            <p:cNvSpPr/>
            <p:nvPr/>
          </p:nvSpPr>
          <p:spPr>
            <a:xfrm>
              <a:off x="-12540" y="3467100"/>
              <a:ext cx="9144983" cy="890588"/>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6" name="Freeform 45"/>
            <p:cNvSpPr/>
            <p:nvPr/>
          </p:nvSpPr>
          <p:spPr>
            <a:xfrm>
              <a:off x="-23653" y="5640388"/>
              <a:ext cx="3004940" cy="1211262"/>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7" name="Freeform 46"/>
            <p:cNvSpPr/>
            <p:nvPr/>
          </p:nvSpPr>
          <p:spPr>
            <a:xfrm>
              <a:off x="-12540" y="5284788"/>
              <a:ext cx="9144983" cy="1477962"/>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9" name="Freeform 48"/>
            <p:cNvSpPr/>
            <p:nvPr/>
          </p:nvSpPr>
          <p:spPr>
            <a:xfrm>
              <a:off x="2136793" y="5132388"/>
              <a:ext cx="6982951" cy="171926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50" name="Hexagon 49"/>
            <p:cNvSpPr/>
            <p:nvPr/>
          </p:nvSpPr>
          <p:spPr>
            <a:xfrm rot="1800000">
              <a:off x="2995573" y="2859088"/>
              <a:ext cx="1601682"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1" name="Hexagon 50"/>
            <p:cNvSpPr/>
            <p:nvPr/>
          </p:nvSpPr>
          <p:spPr>
            <a:xfrm rot="1800000">
              <a:off x="3719425" y="4125913"/>
              <a:ext cx="1601682"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2" name="Hexagon 51"/>
            <p:cNvSpPr/>
            <p:nvPr/>
          </p:nvSpPr>
          <p:spPr>
            <a:xfrm rot="1800000">
              <a:off x="3728949" y="1592263"/>
              <a:ext cx="1601682"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3" name="Hexagon 52"/>
            <p:cNvSpPr/>
            <p:nvPr/>
          </p:nvSpPr>
          <p:spPr>
            <a:xfrm rot="1800000">
              <a:off x="2976524" y="325438"/>
              <a:ext cx="1601682" cy="1389062"/>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4" name="Hexagon 53"/>
            <p:cNvSpPr/>
            <p:nvPr/>
          </p:nvSpPr>
          <p:spPr>
            <a:xfrm rot="1800000">
              <a:off x="4462326" y="5383213"/>
              <a:ext cx="1601682" cy="1389062"/>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5" name="Freeform 54"/>
            <p:cNvSpPr/>
            <p:nvPr/>
          </p:nvSpPr>
          <p:spPr>
            <a:xfrm rot="1800000">
              <a:off x="-382404" y="4202113"/>
              <a:ext cx="126198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6" name="Hexagon 55"/>
            <p:cNvSpPr/>
            <p:nvPr/>
          </p:nvSpPr>
          <p:spPr>
            <a:xfrm rot="1800000">
              <a:off x="23969" y="5402263"/>
              <a:ext cx="1601682"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7" name="Hexagon 56"/>
            <p:cNvSpPr/>
            <p:nvPr/>
          </p:nvSpPr>
          <p:spPr>
            <a:xfrm rot="1800000">
              <a:off x="52542" y="2849563"/>
              <a:ext cx="1601682"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8" name="Hexagon 57"/>
            <p:cNvSpPr/>
            <p:nvPr/>
          </p:nvSpPr>
          <p:spPr>
            <a:xfrm rot="1800000">
              <a:off x="776394" y="4125913"/>
              <a:ext cx="1601682"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9" name="Hexagon 58"/>
            <p:cNvSpPr/>
            <p:nvPr/>
          </p:nvSpPr>
          <p:spPr>
            <a:xfrm rot="1800000">
              <a:off x="1509771" y="5411788"/>
              <a:ext cx="1601682"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0" name="Hexagon 59"/>
            <p:cNvSpPr/>
            <p:nvPr/>
          </p:nvSpPr>
          <p:spPr>
            <a:xfrm rot="1800000">
              <a:off x="1528820" y="2859088"/>
              <a:ext cx="1601682"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5" name="Hexagon 94"/>
            <p:cNvSpPr/>
            <p:nvPr/>
          </p:nvSpPr>
          <p:spPr>
            <a:xfrm rot="1800000">
              <a:off x="795443" y="1563688"/>
              <a:ext cx="1601682"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6" name="Hexagon 95"/>
            <p:cNvSpPr/>
            <p:nvPr/>
          </p:nvSpPr>
          <p:spPr>
            <a:xfrm rot="1800000">
              <a:off x="6806909" y="4144963"/>
              <a:ext cx="1600094"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7" name="Hexagon 96"/>
            <p:cNvSpPr/>
            <p:nvPr/>
          </p:nvSpPr>
          <p:spPr>
            <a:xfrm rot="1800000">
              <a:off x="7549810" y="5421313"/>
              <a:ext cx="1600094"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8" name="Hexagon 97"/>
            <p:cNvSpPr/>
            <p:nvPr/>
          </p:nvSpPr>
          <p:spPr>
            <a:xfrm rot="1800000">
              <a:off x="7549810" y="2868613"/>
              <a:ext cx="1600094"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9" name="Freeform 98"/>
            <p:cNvSpPr/>
            <p:nvPr/>
          </p:nvSpPr>
          <p:spPr>
            <a:xfrm rot="1800000">
              <a:off x="8306997" y="4056063"/>
              <a:ext cx="1242931"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0" name="Freeform 99"/>
            <p:cNvSpPr/>
            <p:nvPr/>
          </p:nvSpPr>
          <p:spPr>
            <a:xfrm rot="1800000">
              <a:off x="8306997" y="1511300"/>
              <a:ext cx="1241343" cy="1389063"/>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66" name="Rectangle 65"/>
          <p:cNvSpPr/>
          <p:nvPr/>
        </p:nvSpPr>
        <p:spPr>
          <a:xfrm>
            <a:off x="457200" y="333375"/>
            <a:ext cx="8229600" cy="6186488"/>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0" name="Rectangle 69"/>
          <p:cNvSpPr/>
          <p:nvPr/>
        </p:nvSpPr>
        <p:spPr>
          <a:xfrm>
            <a:off x="4560888" y="-22225"/>
            <a:ext cx="3679825" cy="700088"/>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1" name="Rectangle 70"/>
          <p:cNvSpPr/>
          <p:nvPr/>
        </p:nvSpPr>
        <p:spPr>
          <a:xfrm>
            <a:off x="4649788" y="-22225"/>
            <a:ext cx="3505200" cy="6238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30" name="Title Placeholder 1"/>
          <p:cNvSpPr>
            <a:spLocks noGrp="1"/>
          </p:cNvSpPr>
          <p:nvPr>
            <p:ph type="title"/>
          </p:nvPr>
        </p:nvSpPr>
        <p:spPr bwMode="auto">
          <a:xfrm>
            <a:off x="1042988" y="1027113"/>
            <a:ext cx="70246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31" name="Text Placeholder 2"/>
          <p:cNvSpPr>
            <a:spLocks noGrp="1"/>
          </p:cNvSpPr>
          <p:nvPr>
            <p:ph type="body" idx="1"/>
          </p:nvPr>
        </p:nvSpPr>
        <p:spPr bwMode="auto">
          <a:xfrm>
            <a:off x="1042988" y="2324100"/>
            <a:ext cx="6777037"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5997575" y="223838"/>
            <a:ext cx="2133600" cy="365125"/>
          </a:xfrm>
          <a:prstGeom prst="rect">
            <a:avLst/>
          </a:prstGeom>
        </p:spPr>
        <p:txBody>
          <a:bodyPr vert="horz" lIns="91440" tIns="45720" rIns="91440" bIns="45720" rtlCol="0" anchor="ctr"/>
          <a:lstStyle>
            <a:lvl1pPr algn="r">
              <a:defRPr sz="1200">
                <a:solidFill>
                  <a:srgbClr val="FEFEFE"/>
                </a:solidFill>
                <a:latin typeface="Arial" charset="0"/>
              </a:defRPr>
            </a:lvl1pPr>
          </a:lstStyle>
          <a:p>
            <a:pPr>
              <a:defRPr/>
            </a:pPr>
            <a:endParaRPr lang="en-US"/>
          </a:p>
        </p:txBody>
      </p:sp>
      <p:sp>
        <p:nvSpPr>
          <p:cNvPr id="5" name="Footer Placeholder 4"/>
          <p:cNvSpPr>
            <a:spLocks noGrp="1"/>
          </p:cNvSpPr>
          <p:nvPr>
            <p:ph type="ftr" sz="quarter" idx="3"/>
          </p:nvPr>
        </p:nvSpPr>
        <p:spPr>
          <a:xfrm>
            <a:off x="4641850" y="5851525"/>
            <a:ext cx="3502025" cy="365125"/>
          </a:xfrm>
          <a:prstGeom prst="rect">
            <a:avLst/>
          </a:prstGeom>
        </p:spPr>
        <p:txBody>
          <a:bodyPr vert="horz" lIns="91440" tIns="45720" rIns="91440" bIns="45720" rtlCol="0" anchor="ctr"/>
          <a:lstStyle>
            <a:lvl1pPr algn="r">
              <a:defRPr sz="1200">
                <a:solidFill>
                  <a:schemeClr val="accent1"/>
                </a:solidFill>
                <a:latin typeface="Arial" charset="0"/>
              </a:defRPr>
            </a:lvl1pPr>
          </a:lstStyle>
          <a:p>
            <a:pPr>
              <a:defRPr/>
            </a:pPr>
            <a:endParaRPr lang="en-US"/>
          </a:p>
        </p:txBody>
      </p:sp>
      <p:sp>
        <p:nvSpPr>
          <p:cNvPr id="6" name="Slide Number Placeholder 5"/>
          <p:cNvSpPr>
            <a:spLocks noGrp="1"/>
          </p:cNvSpPr>
          <p:nvPr>
            <p:ph type="sldNum" sz="quarter" idx="4"/>
          </p:nvPr>
        </p:nvSpPr>
        <p:spPr>
          <a:xfrm>
            <a:off x="4649788" y="223838"/>
            <a:ext cx="1331912"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FEFEFE"/>
                </a:solidFill>
              </a:defRPr>
            </a:lvl1pPr>
          </a:lstStyle>
          <a:p>
            <a:pPr>
              <a:defRPr/>
            </a:pPr>
            <a:fld id="{FAB092FC-43D6-4455-AA09-084EBE9A7B9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54" r:id="rId1"/>
    <p:sldLayoutId id="2147483746" r:id="rId2"/>
    <p:sldLayoutId id="2147483747" r:id="rId3"/>
    <p:sldLayoutId id="2147483748" r:id="rId4"/>
    <p:sldLayoutId id="2147483749" r:id="rId5"/>
    <p:sldLayoutId id="2147483750" r:id="rId6"/>
    <p:sldLayoutId id="2147483751" r:id="rId7"/>
    <p:sldLayoutId id="2147483755" r:id="rId8"/>
    <p:sldLayoutId id="2147483756" r:id="rId9"/>
    <p:sldLayoutId id="2147483752" r:id="rId10"/>
    <p:sldLayoutId id="2147483753" r:id="rId11"/>
  </p:sldLayoutIdLst>
  <p:txStyles>
    <p:titleStyle>
      <a:lvl1pPr algn="l" rtl="0" eaLnBrk="0" fontAlgn="base" hangingPunct="0">
        <a:spcBef>
          <a:spcPct val="0"/>
        </a:spcBef>
        <a:spcAft>
          <a:spcPct val="0"/>
        </a:spcAft>
        <a:defRPr sz="4000" kern="1200">
          <a:solidFill>
            <a:schemeClr val="accent1"/>
          </a:solidFill>
          <a:latin typeface="+mj-lt"/>
          <a:ea typeface="+mj-ea"/>
          <a:cs typeface="+mj-cs"/>
        </a:defRPr>
      </a:lvl1pPr>
      <a:lvl2pPr algn="l" rtl="0" eaLnBrk="0" fontAlgn="base" hangingPunct="0">
        <a:spcBef>
          <a:spcPct val="0"/>
        </a:spcBef>
        <a:spcAft>
          <a:spcPct val="0"/>
        </a:spcAft>
        <a:defRPr sz="4000">
          <a:solidFill>
            <a:schemeClr val="accent1"/>
          </a:solidFill>
          <a:latin typeface="Century Gothic" pitchFamily="34" charset="0"/>
        </a:defRPr>
      </a:lvl2pPr>
      <a:lvl3pPr algn="l" rtl="0" eaLnBrk="0" fontAlgn="base" hangingPunct="0">
        <a:spcBef>
          <a:spcPct val="0"/>
        </a:spcBef>
        <a:spcAft>
          <a:spcPct val="0"/>
        </a:spcAft>
        <a:defRPr sz="4000">
          <a:solidFill>
            <a:schemeClr val="accent1"/>
          </a:solidFill>
          <a:latin typeface="Century Gothic" pitchFamily="34" charset="0"/>
        </a:defRPr>
      </a:lvl3pPr>
      <a:lvl4pPr algn="l" rtl="0" eaLnBrk="0" fontAlgn="base" hangingPunct="0">
        <a:spcBef>
          <a:spcPct val="0"/>
        </a:spcBef>
        <a:spcAft>
          <a:spcPct val="0"/>
        </a:spcAft>
        <a:defRPr sz="4000">
          <a:solidFill>
            <a:schemeClr val="accent1"/>
          </a:solidFill>
          <a:latin typeface="Century Gothic" pitchFamily="34" charset="0"/>
        </a:defRPr>
      </a:lvl4pPr>
      <a:lvl5pPr algn="l" rtl="0" eaLnBrk="0" fontAlgn="base" hangingPunct="0">
        <a:spcBef>
          <a:spcPct val="0"/>
        </a:spcBef>
        <a:spcAft>
          <a:spcPct val="0"/>
        </a:spcAft>
        <a:defRPr sz="4000">
          <a:solidFill>
            <a:schemeClr val="accent1"/>
          </a:solidFill>
          <a:latin typeface="Century Gothic"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3050" algn="l" rtl="0" eaLnBrk="0" fontAlgn="base" hangingPunct="0">
        <a:spcBef>
          <a:spcPct val="20000"/>
        </a:spcBef>
        <a:spcAft>
          <a:spcPct val="0"/>
        </a:spcAft>
        <a:buClr>
          <a:schemeClr val="accent1"/>
        </a:buClr>
        <a:buSzPct val="76000"/>
        <a:buFont typeface="Wingdings 2" panose="05020102010507070707" pitchFamily="18" charset="2"/>
        <a:buChar char=""/>
        <a:defRPr sz="2400" kern="1200">
          <a:solidFill>
            <a:schemeClr val="tx2"/>
          </a:solidFill>
          <a:latin typeface="+mn-lt"/>
          <a:ea typeface="+mn-ea"/>
          <a:cs typeface="+mn-cs"/>
        </a:defRPr>
      </a:lvl1pPr>
      <a:lvl2pPr marL="639763" indent="-273050" algn="l" rtl="0" eaLnBrk="0" fontAlgn="base" hangingPunct="0">
        <a:spcBef>
          <a:spcPct val="20000"/>
        </a:spcBef>
        <a:spcAft>
          <a:spcPct val="0"/>
        </a:spcAft>
        <a:buClr>
          <a:schemeClr val="accent1"/>
        </a:buClr>
        <a:buSzPct val="76000"/>
        <a:buFont typeface="Wingdings 2" panose="05020102010507070707" pitchFamily="18" charset="2"/>
        <a:buChar char=""/>
        <a:defRPr sz="2200" kern="1200">
          <a:solidFill>
            <a:schemeClr val="tx2"/>
          </a:solidFill>
          <a:latin typeface="+mn-lt"/>
          <a:ea typeface="+mn-ea"/>
          <a:cs typeface="+mn-cs"/>
        </a:defRPr>
      </a:lvl2pPr>
      <a:lvl3pPr marL="914400" indent="-228600" algn="l" rtl="0" eaLnBrk="0" fontAlgn="base" hangingPunct="0">
        <a:spcBef>
          <a:spcPct val="20000"/>
        </a:spcBef>
        <a:spcAft>
          <a:spcPct val="0"/>
        </a:spcAft>
        <a:buClr>
          <a:schemeClr val="accent1"/>
        </a:buClr>
        <a:buSzPct val="76000"/>
        <a:buFont typeface="Wingdings 2" panose="05020102010507070707" pitchFamily="18" charset="2"/>
        <a:buChar char=""/>
        <a:defRPr sz="2000" kern="1200">
          <a:solidFill>
            <a:schemeClr val="tx2"/>
          </a:solidFill>
          <a:latin typeface="+mn-lt"/>
          <a:ea typeface="+mn-ea"/>
          <a:cs typeface="+mn-cs"/>
        </a:defRPr>
      </a:lvl3pPr>
      <a:lvl4pPr marL="1123950" indent="-228600" algn="l" rtl="0" eaLnBrk="0" fontAlgn="base" hangingPunct="0">
        <a:spcBef>
          <a:spcPct val="20000"/>
        </a:spcBef>
        <a:spcAft>
          <a:spcPct val="0"/>
        </a:spcAft>
        <a:buClr>
          <a:schemeClr val="accent1"/>
        </a:buClr>
        <a:buSzPct val="76000"/>
        <a:buFont typeface="Wingdings 2" panose="05020102010507070707" pitchFamily="18" charset="2"/>
        <a:buChar char=""/>
        <a:defRPr kern="1200">
          <a:solidFill>
            <a:schemeClr val="tx2"/>
          </a:solidFill>
          <a:latin typeface="+mn-lt"/>
          <a:ea typeface="+mn-ea"/>
          <a:cs typeface="+mn-cs"/>
        </a:defRPr>
      </a:lvl4pPr>
      <a:lvl5pPr marL="1325563" indent="-228600" algn="l" rtl="0" eaLnBrk="0" fontAlgn="base" hangingPunct="0">
        <a:spcBef>
          <a:spcPct val="20000"/>
        </a:spcBef>
        <a:spcAft>
          <a:spcPct val="0"/>
        </a:spcAft>
        <a:buClr>
          <a:schemeClr val="accent1"/>
        </a:buClr>
        <a:buSzPct val="76000"/>
        <a:buFont typeface="Wingdings 2" panose="05020102010507070707" pitchFamily="18" charset="2"/>
        <a:buChar char=""/>
        <a:defRPr sz="1600" kern="120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9.xml"/><Relationship Id="rId6" Type="http://schemas.openxmlformats.org/officeDocument/2006/relationships/image" Target="../media/image2.png"/><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10.xml"/><Relationship Id="rId6" Type="http://schemas.openxmlformats.org/officeDocument/2006/relationships/image" Target="../media/image2.png"/><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11.xml"/><Relationship Id="rId6" Type="http://schemas.openxmlformats.org/officeDocument/2006/relationships/image" Target="../media/image2.png"/><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12.xml"/><Relationship Id="rId6" Type="http://schemas.openxmlformats.org/officeDocument/2006/relationships/image" Target="../media/image2.png"/><Relationship Id="rId5" Type="http://schemas.openxmlformats.org/officeDocument/2006/relationships/notesSlide" Target="../notesSlides/notesSlide13.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13.xml"/><Relationship Id="rId6" Type="http://schemas.openxmlformats.org/officeDocument/2006/relationships/image" Target="../media/image2.png"/><Relationship Id="rId5" Type="http://schemas.openxmlformats.org/officeDocument/2006/relationships/notesSlide" Target="../notesSlides/notesSlide14.xml"/><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14.xml"/><Relationship Id="rId6" Type="http://schemas.openxmlformats.org/officeDocument/2006/relationships/image" Target="../media/image2.png"/><Relationship Id="rId5" Type="http://schemas.openxmlformats.org/officeDocument/2006/relationships/notesSlide" Target="../notesSlides/notesSlide15.xml"/><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ags" Target="../tags/tag15.xml"/><Relationship Id="rId6" Type="http://schemas.openxmlformats.org/officeDocument/2006/relationships/image" Target="../media/image2.png"/><Relationship Id="rId5" Type="http://schemas.openxmlformats.org/officeDocument/2006/relationships/notesSlide" Target="../notesSlides/notesSlide16.xml"/><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16.xml"/><Relationship Id="rId6" Type="http://schemas.openxmlformats.org/officeDocument/2006/relationships/image" Target="../media/image2.png"/><Relationship Id="rId5" Type="http://schemas.openxmlformats.org/officeDocument/2006/relationships/notesSlide" Target="../notesSlides/notesSlide17.xml"/><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2" Type="http://schemas.microsoft.com/office/2007/relationships/media" Target="../media/media18.m4a"/><Relationship Id="rId1" Type="http://schemas.openxmlformats.org/officeDocument/2006/relationships/tags" Target="../tags/tag17.xml"/><Relationship Id="rId6" Type="http://schemas.openxmlformats.org/officeDocument/2006/relationships/image" Target="../media/image2.png"/><Relationship Id="rId5" Type="http://schemas.openxmlformats.org/officeDocument/2006/relationships/notesSlide" Target="../notesSlides/notesSlide18.xml"/><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media19.m4a"/><Relationship Id="rId2" Type="http://schemas.microsoft.com/office/2007/relationships/media" Target="../media/media19.m4a"/><Relationship Id="rId1" Type="http://schemas.openxmlformats.org/officeDocument/2006/relationships/tags" Target="../tags/tag18.xml"/><Relationship Id="rId6" Type="http://schemas.openxmlformats.org/officeDocument/2006/relationships/image" Target="../media/image2.png"/><Relationship Id="rId5" Type="http://schemas.openxmlformats.org/officeDocument/2006/relationships/notesSlide" Target="../notesSlides/notesSlide19.xml"/><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image" Target="../media/image2.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media" Target="../media/media5.m4a"/><Relationship Id="rId2" Type="http://schemas.openxmlformats.org/officeDocument/2006/relationships/audio" Target="NULL" TargetMode="External"/><Relationship Id="rId1" Type="http://schemas.openxmlformats.org/officeDocument/2006/relationships/tags" Target="../tags/tag4.xml"/><Relationship Id="rId6" Type="http://schemas.openxmlformats.org/officeDocument/2006/relationships/image" Target="../media/image2.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5.xml"/><Relationship Id="rId6" Type="http://schemas.openxmlformats.org/officeDocument/2006/relationships/image" Target="../media/image2.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6.xml"/><Relationship Id="rId6" Type="http://schemas.openxmlformats.org/officeDocument/2006/relationships/image" Target="../media/image2.pn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7.xml"/><Relationship Id="rId6" Type="http://schemas.openxmlformats.org/officeDocument/2006/relationships/image" Target="../media/image2.png"/><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8.xml"/><Relationship Id="rId6" Type="http://schemas.openxmlformats.org/officeDocument/2006/relationships/image" Target="../media/image2.pn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990600" y="2743200"/>
            <a:ext cx="7772400" cy="898525"/>
          </a:xfrm>
        </p:spPr>
        <p:txBody>
          <a:bodyPr rtlCol="0"/>
          <a:lstStyle/>
          <a:p>
            <a:pPr algn="ctr" eaLnBrk="1" fontAlgn="auto" hangingPunct="1">
              <a:spcAft>
                <a:spcPts val="0"/>
              </a:spcAft>
              <a:defRPr/>
            </a:pPr>
            <a:r>
              <a:rPr lang="en-US" sz="4800" dirty="0">
                <a:solidFill>
                  <a:schemeClr val="accent1">
                    <a:lumMod val="50000"/>
                  </a:schemeClr>
                </a:solidFill>
              </a:rPr>
              <a:t>Test Taking Skills</a:t>
            </a:r>
          </a:p>
        </p:txBody>
      </p:sp>
      <p:sp>
        <p:nvSpPr>
          <p:cNvPr id="7171" name="Rectangle 3"/>
          <p:cNvSpPr>
            <a:spLocks noGrp="1" noChangeArrowheads="1"/>
          </p:cNvSpPr>
          <p:nvPr>
            <p:ph type="subTitle" idx="1"/>
          </p:nvPr>
        </p:nvSpPr>
        <p:spPr>
          <a:xfrm>
            <a:off x="1600200" y="3962400"/>
            <a:ext cx="6781800" cy="1371600"/>
          </a:xfrm>
        </p:spPr>
        <p:txBody>
          <a:bodyPr/>
          <a:lstStyle/>
          <a:p>
            <a:pPr algn="ctr" eaLnBrk="1" hangingPunct="1"/>
            <a:r>
              <a:rPr lang="en-US" altLang="en-US">
                <a:latin typeface="Lucida Fax" panose="02060602050505020204" pitchFamily="18" charset="0"/>
              </a:rPr>
              <a:t>Presenter: Helena Taylor</a:t>
            </a:r>
            <a:endParaRPr lang="en-US" altLang="en-US" dirty="0">
              <a:latin typeface="Lucida Fax" panose="02060602050505020204"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704"/>
    </mc:Choice>
    <mc:Fallback xmlns="">
      <p:transition spd="slow" advTm="117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Rot="1" noChangeArrowheads="1"/>
          </p:cNvSpPr>
          <p:nvPr>
            <p:ph type="title"/>
          </p:nvPr>
        </p:nvSpPr>
        <p:spPr>
          <a:xfrm>
            <a:off x="1042988" y="1027113"/>
            <a:ext cx="7024687" cy="801687"/>
          </a:xfrm>
        </p:spPr>
        <p:txBody>
          <a:bodyPr/>
          <a:lstStyle/>
          <a:p>
            <a:pPr eaLnBrk="1" hangingPunct="1"/>
            <a:r>
              <a:rPr lang="en-US" altLang="en-US" dirty="0"/>
              <a:t>Point 2: Preparing for Tests</a:t>
            </a:r>
          </a:p>
        </p:txBody>
      </p:sp>
      <p:sp>
        <p:nvSpPr>
          <p:cNvPr id="13315" name="Rectangle 3"/>
          <p:cNvSpPr>
            <a:spLocks noGrp="1" noRot="1" noChangeArrowheads="1"/>
          </p:cNvSpPr>
          <p:nvPr>
            <p:ph idx="1"/>
          </p:nvPr>
        </p:nvSpPr>
        <p:spPr>
          <a:xfrm>
            <a:off x="838200" y="2590800"/>
            <a:ext cx="8007350" cy="3505200"/>
          </a:xfrm>
        </p:spPr>
        <p:txBody>
          <a:bodyPr/>
          <a:lstStyle/>
          <a:p>
            <a:pPr eaLnBrk="1" hangingPunct="1"/>
            <a:r>
              <a:rPr lang="en-US" altLang="en-US" sz="2800" dirty="0"/>
              <a:t>Don’t skip meals.</a:t>
            </a:r>
          </a:p>
          <a:p>
            <a:pPr eaLnBrk="1" hangingPunct="1"/>
            <a:r>
              <a:rPr lang="en-US" altLang="en-US" sz="2800" dirty="0"/>
              <a:t>Be rested and comfortable. </a:t>
            </a:r>
          </a:p>
          <a:p>
            <a:pPr eaLnBrk="1" hangingPunct="1"/>
            <a:r>
              <a:rPr lang="en-US" altLang="en-US" sz="2800" dirty="0"/>
              <a:t>Arrive early.</a:t>
            </a:r>
          </a:p>
          <a:p>
            <a:pPr eaLnBrk="1" hangingPunct="1"/>
            <a:r>
              <a:rPr lang="en-US" altLang="en-US" sz="2800"/>
              <a:t>Practice visualization.</a:t>
            </a:r>
            <a:endParaRPr lang="en-US" altLang="en-US" sz="2800" dirty="0"/>
          </a:p>
          <a:p>
            <a:pPr eaLnBrk="1" hangingPunct="1"/>
            <a:r>
              <a:rPr lang="en-US" altLang="en-US" sz="2800" dirty="0"/>
              <a:t>Think positively.</a:t>
            </a:r>
          </a:p>
          <a:p>
            <a:pPr eaLnBrk="1" hangingPunct="1"/>
            <a:r>
              <a:rPr lang="en-US" altLang="en-US" sz="2800" dirty="0"/>
              <a:t>Focus on test.</a:t>
            </a:r>
          </a:p>
          <a:p>
            <a:pPr eaLnBrk="1" hangingPunct="1"/>
            <a:endParaRPr lang="en-US" altLang="en-US" sz="2800" dirty="0"/>
          </a:p>
        </p:txBody>
      </p:sp>
      <p:sp>
        <p:nvSpPr>
          <p:cNvPr id="9220" name="Rectangle 4"/>
          <p:cNvSpPr>
            <a:spLocks noRot="1" noChangeArrowheads="1"/>
          </p:cNvSpPr>
          <p:nvPr/>
        </p:nvSpPr>
        <p:spPr bwMode="auto">
          <a:xfrm>
            <a:off x="838200" y="1902655"/>
            <a:ext cx="8004175"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1" hangingPunct="1">
              <a:defRPr/>
            </a:pPr>
            <a:r>
              <a:rPr lang="en-US" sz="2800" b="1" dirty="0">
                <a:solidFill>
                  <a:srgbClr val="F8220C"/>
                </a:solidFill>
                <a:effectLst>
                  <a:outerShdw blurRad="38100" dist="38100" dir="2700000" algn="tl">
                    <a:srgbClr val="000000"/>
                  </a:outerShdw>
                </a:effectLst>
                <a:latin typeface="Arial Black" pitchFamily="34" charset="0"/>
              </a:rPr>
              <a:t>Test Day</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75001"/>
    </mc:Choice>
    <mc:Fallback xmlns="">
      <p:transition spd="slow" advTm="750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315">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315">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31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315">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315">
                                            <p:txEl>
                                              <p:pRg st="4" end="4"/>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31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2"/>
                </p:tgtEl>
              </p:cMediaNode>
            </p:audio>
          </p:childTnLst>
        </p:cTn>
      </p:par>
    </p:tnLst>
    <p:bldLst>
      <p:bldP spid="1331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Rot="1" noChangeArrowheads="1"/>
          </p:cNvSpPr>
          <p:nvPr>
            <p:ph type="title"/>
          </p:nvPr>
        </p:nvSpPr>
        <p:spPr>
          <a:xfrm>
            <a:off x="919162" y="914400"/>
            <a:ext cx="7024687" cy="685800"/>
          </a:xfrm>
        </p:spPr>
        <p:txBody>
          <a:bodyPr/>
          <a:lstStyle/>
          <a:p>
            <a:pPr eaLnBrk="1" hangingPunct="1"/>
            <a:r>
              <a:rPr lang="en-US" altLang="en-US" dirty="0"/>
              <a:t>Point 3: Reducing Anxiety</a:t>
            </a:r>
          </a:p>
        </p:txBody>
      </p:sp>
      <p:sp>
        <p:nvSpPr>
          <p:cNvPr id="10243" name="Rectangle 3"/>
          <p:cNvSpPr>
            <a:spLocks noGrp="1" noRot="1" noChangeArrowheads="1"/>
          </p:cNvSpPr>
          <p:nvPr>
            <p:ph idx="1"/>
          </p:nvPr>
        </p:nvSpPr>
        <p:spPr>
          <a:xfrm>
            <a:off x="1042986" y="1752600"/>
            <a:ext cx="6777037" cy="4156075"/>
          </a:xfrm>
        </p:spPr>
        <p:txBody>
          <a:bodyPr rtlCol="0">
            <a:normAutofit/>
          </a:bodyPr>
          <a:lstStyle/>
          <a:p>
            <a:pPr indent="-274320" eaLnBrk="1" fontAlgn="auto" hangingPunct="1">
              <a:lnSpc>
                <a:spcPct val="90000"/>
              </a:lnSpc>
              <a:spcAft>
                <a:spcPts val="0"/>
              </a:spcAft>
              <a:defRPr/>
            </a:pPr>
            <a:r>
              <a:rPr lang="en-US" dirty="0"/>
              <a:t>Being prepared is the best prevention.</a:t>
            </a:r>
          </a:p>
          <a:p>
            <a:pPr indent="-274320" eaLnBrk="1" fontAlgn="auto" hangingPunct="1">
              <a:lnSpc>
                <a:spcPct val="90000"/>
              </a:lnSpc>
              <a:spcAft>
                <a:spcPts val="0"/>
              </a:spcAft>
              <a:defRPr/>
            </a:pPr>
            <a:r>
              <a:rPr lang="en-US" dirty="0"/>
              <a:t>Avoid worried test-takers. Test anxiety is contagious.</a:t>
            </a:r>
          </a:p>
          <a:p>
            <a:pPr indent="-274320" eaLnBrk="1" fontAlgn="auto" hangingPunct="1">
              <a:lnSpc>
                <a:spcPct val="90000"/>
              </a:lnSpc>
              <a:spcAft>
                <a:spcPts val="0"/>
              </a:spcAft>
              <a:defRPr/>
            </a:pPr>
            <a:r>
              <a:rPr lang="en-US" dirty="0"/>
              <a:t>Decide to do your best and focus on the material.</a:t>
            </a:r>
          </a:p>
          <a:p>
            <a:pPr indent="-274320" eaLnBrk="1" fontAlgn="auto" hangingPunct="1">
              <a:lnSpc>
                <a:spcPct val="90000"/>
              </a:lnSpc>
              <a:spcAft>
                <a:spcPts val="0"/>
              </a:spcAft>
              <a:defRPr/>
            </a:pPr>
            <a:r>
              <a:rPr lang="en-US" dirty="0"/>
              <a:t>Concentrate on the test. </a:t>
            </a:r>
          </a:p>
          <a:p>
            <a:pPr indent="-274320" eaLnBrk="1" fontAlgn="auto" hangingPunct="1">
              <a:lnSpc>
                <a:spcPct val="90000"/>
              </a:lnSpc>
              <a:spcAft>
                <a:spcPts val="0"/>
              </a:spcAft>
              <a:defRPr/>
            </a:pPr>
            <a:r>
              <a:rPr lang="en-US" dirty="0"/>
              <a:t>Focus on one question at a time. </a:t>
            </a:r>
          </a:p>
          <a:p>
            <a:pPr indent="-274320" eaLnBrk="1" fontAlgn="auto" hangingPunct="1">
              <a:lnSpc>
                <a:spcPct val="90000"/>
              </a:lnSpc>
              <a:spcAft>
                <a:spcPts val="0"/>
              </a:spcAft>
              <a:defRPr/>
            </a:pPr>
            <a:r>
              <a:rPr lang="en-US" dirty="0"/>
              <a:t>If you get stuck on a question, move on to the next. </a:t>
            </a:r>
          </a:p>
          <a:p>
            <a:pPr indent="-274320" eaLnBrk="1" fontAlgn="auto" hangingPunct="1">
              <a:lnSpc>
                <a:spcPct val="90000"/>
              </a:lnSpc>
              <a:spcAft>
                <a:spcPts val="0"/>
              </a:spcAft>
              <a:defRPr/>
            </a:pPr>
            <a:r>
              <a:rPr lang="en-US" dirty="0"/>
              <a:t>If you start to get anxious, take a deep breath and relax. </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40140"/>
    </mc:Choice>
    <mc:Fallback xmlns="">
      <p:transition spd="slow" advTm="401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243">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243">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243">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243">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243">
                                            <p:txEl>
                                              <p:pRg st="4" end="4"/>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243">
                                            <p:txEl>
                                              <p:pRg st="5" end="5"/>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24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2"/>
                </p:tgtEl>
              </p:cMediaNode>
            </p:audio>
          </p:childTnLst>
        </p:cTn>
      </p:par>
    </p:tnLst>
    <p:bldLst>
      <p:bldP spid="1024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Rot="1" noChangeArrowheads="1"/>
          </p:cNvSpPr>
          <p:nvPr>
            <p:ph type="title"/>
          </p:nvPr>
        </p:nvSpPr>
        <p:spPr>
          <a:xfrm>
            <a:off x="1371600" y="854870"/>
            <a:ext cx="7024687" cy="801687"/>
          </a:xfrm>
        </p:spPr>
        <p:txBody>
          <a:bodyPr/>
          <a:lstStyle/>
          <a:p>
            <a:pPr eaLnBrk="1" hangingPunct="1"/>
            <a:r>
              <a:rPr lang="en-US" altLang="en-US" dirty="0"/>
              <a:t>Point 4: Test-Taking Tips</a:t>
            </a:r>
          </a:p>
        </p:txBody>
      </p:sp>
      <p:sp>
        <p:nvSpPr>
          <p:cNvPr id="15363" name="Rectangle 3"/>
          <p:cNvSpPr>
            <a:spLocks noGrp="1" noRot="1" noChangeArrowheads="1"/>
          </p:cNvSpPr>
          <p:nvPr>
            <p:ph idx="1"/>
          </p:nvPr>
        </p:nvSpPr>
        <p:spPr>
          <a:xfrm>
            <a:off x="609600" y="2409967"/>
            <a:ext cx="8007350" cy="3886200"/>
          </a:xfrm>
        </p:spPr>
        <p:txBody>
          <a:bodyPr/>
          <a:lstStyle/>
          <a:p>
            <a:pPr eaLnBrk="1" hangingPunct="1">
              <a:lnSpc>
                <a:spcPct val="80000"/>
              </a:lnSpc>
            </a:pPr>
            <a:r>
              <a:rPr lang="en-US" altLang="en-US" sz="2800" dirty="0"/>
              <a:t>Bring two pens/pencils, a calculator or any other resources you know you will need for the test.</a:t>
            </a:r>
          </a:p>
          <a:p>
            <a:pPr eaLnBrk="1" hangingPunct="1">
              <a:lnSpc>
                <a:spcPct val="80000"/>
              </a:lnSpc>
            </a:pPr>
            <a:r>
              <a:rPr lang="en-US" altLang="en-US" sz="2800" dirty="0"/>
              <a:t>Bring a watch.</a:t>
            </a:r>
          </a:p>
          <a:p>
            <a:pPr eaLnBrk="1" hangingPunct="1">
              <a:lnSpc>
                <a:spcPct val="80000"/>
              </a:lnSpc>
            </a:pPr>
            <a:r>
              <a:rPr lang="en-US" altLang="en-US" sz="2800" dirty="0"/>
              <a:t>Read the directions carefully.</a:t>
            </a:r>
          </a:p>
          <a:p>
            <a:pPr eaLnBrk="1" hangingPunct="1">
              <a:lnSpc>
                <a:spcPct val="80000"/>
              </a:lnSpc>
            </a:pPr>
            <a:r>
              <a:rPr lang="en-US" altLang="en-US" sz="2800" dirty="0"/>
              <a:t>Do a quick read-through of the test first.</a:t>
            </a:r>
          </a:p>
          <a:p>
            <a:pPr eaLnBrk="1" hangingPunct="1">
              <a:lnSpc>
                <a:spcPct val="80000"/>
              </a:lnSpc>
            </a:pPr>
            <a:r>
              <a:rPr lang="en-US" altLang="en-US" sz="2800" dirty="0"/>
              <a:t>Ask your instructor if you need clarification about anything.</a:t>
            </a:r>
          </a:p>
        </p:txBody>
      </p:sp>
      <p:sp>
        <p:nvSpPr>
          <p:cNvPr id="11268" name="Rectangle 4"/>
          <p:cNvSpPr>
            <a:spLocks noRot="1" noChangeArrowheads="1"/>
          </p:cNvSpPr>
          <p:nvPr/>
        </p:nvSpPr>
        <p:spPr bwMode="auto">
          <a:xfrm>
            <a:off x="990600" y="1656557"/>
            <a:ext cx="6397625" cy="753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defRPr/>
            </a:pPr>
            <a:r>
              <a:rPr lang="en-US" sz="2800" b="1" dirty="0">
                <a:solidFill>
                  <a:srgbClr val="F8220C"/>
                </a:solidFill>
                <a:effectLst>
                  <a:outerShdw blurRad="38100" dist="38100" dir="2700000" algn="tl">
                    <a:srgbClr val="000000"/>
                  </a:outerShdw>
                </a:effectLst>
                <a:latin typeface="Arial Black" pitchFamily="34" charset="0"/>
              </a:rPr>
              <a:t>Preparation</a:t>
            </a:r>
            <a:endParaRPr lang="en-US" dirty="0">
              <a:latin typeface="Arial" charset="0"/>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1598"/>
    </mc:Choice>
    <mc:Fallback xmlns="">
      <p:transition spd="slow" advTm="315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363">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363">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363">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363">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36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2"/>
                </p:tgtEl>
              </p:cMediaNode>
            </p:audio>
          </p:childTnLst>
        </p:cTn>
      </p:par>
    </p:tnLst>
    <p:bldLst>
      <p:bldP spid="1536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rrowheads="1"/>
          </p:cNvSpPr>
          <p:nvPr>
            <p:ph type="title"/>
          </p:nvPr>
        </p:nvSpPr>
        <p:spPr>
          <a:xfrm>
            <a:off x="1066800" y="658813"/>
            <a:ext cx="7024688" cy="1143000"/>
          </a:xfrm>
        </p:spPr>
        <p:txBody>
          <a:bodyPr/>
          <a:lstStyle/>
          <a:p>
            <a:pPr eaLnBrk="1" hangingPunct="1"/>
            <a:r>
              <a:rPr lang="en-US" altLang="en-US"/>
              <a:t>Point 4: Test-Taking Tips</a:t>
            </a:r>
          </a:p>
        </p:txBody>
      </p:sp>
      <p:sp>
        <p:nvSpPr>
          <p:cNvPr id="16387" name="Rectangle 3"/>
          <p:cNvSpPr>
            <a:spLocks noGrp="1" noRot="1" noChangeArrowheads="1"/>
          </p:cNvSpPr>
          <p:nvPr>
            <p:ph idx="1"/>
          </p:nvPr>
        </p:nvSpPr>
        <p:spPr>
          <a:xfrm>
            <a:off x="873125" y="2438400"/>
            <a:ext cx="8007350" cy="3429000"/>
          </a:xfrm>
        </p:spPr>
        <p:txBody>
          <a:bodyPr/>
          <a:lstStyle/>
          <a:p>
            <a:pPr eaLnBrk="1" hangingPunct="1">
              <a:lnSpc>
                <a:spcPct val="90000"/>
              </a:lnSpc>
            </a:pPr>
            <a:r>
              <a:rPr lang="en-US" altLang="en-US" dirty="0"/>
              <a:t>Write neatly and legibly.</a:t>
            </a:r>
          </a:p>
          <a:p>
            <a:pPr eaLnBrk="1" hangingPunct="1">
              <a:lnSpc>
                <a:spcPct val="90000"/>
              </a:lnSpc>
            </a:pPr>
            <a:r>
              <a:rPr lang="en-US" altLang="en-US" dirty="0"/>
              <a:t>Read the whole question – don’t assume you know what the question asks immediately.</a:t>
            </a:r>
          </a:p>
          <a:p>
            <a:pPr eaLnBrk="1" hangingPunct="1">
              <a:lnSpc>
                <a:spcPct val="90000"/>
              </a:lnSpc>
            </a:pPr>
            <a:r>
              <a:rPr lang="en-US" altLang="en-US" dirty="0"/>
              <a:t>Try not to read more into the question than what it actually asks.</a:t>
            </a:r>
          </a:p>
          <a:p>
            <a:pPr eaLnBrk="1" hangingPunct="1">
              <a:lnSpc>
                <a:spcPct val="90000"/>
              </a:lnSpc>
            </a:pPr>
            <a:r>
              <a:rPr lang="en-US" altLang="en-US" dirty="0"/>
              <a:t>Do the easiest problems/questions first; come back to harder questions later. </a:t>
            </a:r>
          </a:p>
          <a:p>
            <a:pPr eaLnBrk="1" hangingPunct="1">
              <a:lnSpc>
                <a:spcPct val="90000"/>
              </a:lnSpc>
            </a:pPr>
            <a:r>
              <a:rPr lang="en-US" altLang="en-US" dirty="0"/>
              <a:t>If you have time, review your answers after you finish. </a:t>
            </a:r>
          </a:p>
          <a:p>
            <a:pPr eaLnBrk="1" hangingPunct="1">
              <a:lnSpc>
                <a:spcPct val="90000"/>
              </a:lnSpc>
            </a:pPr>
            <a:endParaRPr lang="en-US" altLang="en-US" dirty="0"/>
          </a:p>
        </p:txBody>
      </p:sp>
      <p:sp>
        <p:nvSpPr>
          <p:cNvPr id="12292" name="Rectangle 4"/>
          <p:cNvSpPr>
            <a:spLocks noRot="1" noChangeArrowheads="1"/>
          </p:cNvSpPr>
          <p:nvPr/>
        </p:nvSpPr>
        <p:spPr bwMode="auto">
          <a:xfrm>
            <a:off x="876300" y="1676400"/>
            <a:ext cx="8004175"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defRPr/>
            </a:pPr>
            <a:r>
              <a:rPr lang="en-US" sz="2800" b="1" dirty="0">
                <a:solidFill>
                  <a:srgbClr val="F8220C"/>
                </a:solidFill>
                <a:effectLst>
                  <a:outerShdw blurRad="38100" dist="38100" dir="2700000" algn="tl">
                    <a:srgbClr val="000000"/>
                  </a:outerShdw>
                </a:effectLst>
                <a:latin typeface="Arial Black" pitchFamily="34" charset="0"/>
              </a:rPr>
              <a:t>During the Test</a:t>
            </a:r>
            <a:endParaRPr lang="en-US" dirty="0">
              <a:latin typeface="Arial" charset="0"/>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0011"/>
    </mc:Choice>
    <mc:Fallback xmlns="">
      <p:transition spd="slow" advTm="300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387">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387">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387">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387">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38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4"/>
                </p:tgtEl>
              </p:cMediaNode>
            </p:audio>
          </p:childTnLst>
        </p:cTn>
      </p:par>
    </p:tnLst>
    <p:bldLst>
      <p:bldP spid="16387"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rrowheads="1"/>
          </p:cNvSpPr>
          <p:nvPr>
            <p:ph type="title"/>
          </p:nvPr>
        </p:nvSpPr>
        <p:spPr>
          <a:xfrm>
            <a:off x="919162" y="838200"/>
            <a:ext cx="7024687" cy="877887"/>
          </a:xfrm>
        </p:spPr>
        <p:txBody>
          <a:bodyPr/>
          <a:lstStyle/>
          <a:p>
            <a:pPr eaLnBrk="1" hangingPunct="1"/>
            <a:r>
              <a:rPr lang="en-US" altLang="en-US" dirty="0"/>
              <a:t>Point 5: Reviewing Your Test</a:t>
            </a:r>
          </a:p>
        </p:txBody>
      </p:sp>
      <p:sp>
        <p:nvSpPr>
          <p:cNvPr id="13315" name="Rectangle 3"/>
          <p:cNvSpPr>
            <a:spLocks noGrp="1" noRot="1" noChangeArrowheads="1"/>
          </p:cNvSpPr>
          <p:nvPr>
            <p:ph idx="1"/>
          </p:nvPr>
        </p:nvSpPr>
        <p:spPr>
          <a:xfrm>
            <a:off x="1042988" y="2057400"/>
            <a:ext cx="6777037" cy="3775075"/>
          </a:xfrm>
        </p:spPr>
        <p:txBody>
          <a:bodyPr rtlCol="0">
            <a:normAutofit fontScale="92500" lnSpcReduction="10000"/>
          </a:bodyPr>
          <a:lstStyle/>
          <a:p>
            <a:pPr indent="-274320" eaLnBrk="1" fontAlgn="auto" hangingPunct="1">
              <a:lnSpc>
                <a:spcPct val="80000"/>
              </a:lnSpc>
              <a:spcAft>
                <a:spcPts val="0"/>
              </a:spcAft>
              <a:defRPr/>
            </a:pPr>
            <a:r>
              <a:rPr lang="en-US" sz="2800" dirty="0"/>
              <a:t>Review your returned test and make sure there are no grading mistakes.</a:t>
            </a:r>
          </a:p>
          <a:p>
            <a:pPr indent="-274320" eaLnBrk="1" fontAlgn="auto" hangingPunct="1">
              <a:lnSpc>
                <a:spcPct val="80000"/>
              </a:lnSpc>
              <a:spcAft>
                <a:spcPts val="0"/>
              </a:spcAft>
              <a:defRPr/>
            </a:pPr>
            <a:r>
              <a:rPr lang="en-US" sz="2800" dirty="0"/>
              <a:t>Talk to your instructor if you don’t understand the mistakes you made.</a:t>
            </a:r>
          </a:p>
          <a:p>
            <a:pPr indent="-274320" eaLnBrk="1" fontAlgn="auto" hangingPunct="1">
              <a:lnSpc>
                <a:spcPct val="80000"/>
              </a:lnSpc>
              <a:spcAft>
                <a:spcPts val="0"/>
              </a:spcAft>
              <a:defRPr/>
            </a:pPr>
            <a:r>
              <a:rPr lang="en-US" sz="2800" dirty="0"/>
              <a:t>Take notes if the instructor reviews the test in class.</a:t>
            </a:r>
          </a:p>
          <a:p>
            <a:pPr indent="-274320" eaLnBrk="1" fontAlgn="auto" hangingPunct="1">
              <a:lnSpc>
                <a:spcPct val="80000"/>
              </a:lnSpc>
              <a:spcAft>
                <a:spcPts val="0"/>
              </a:spcAft>
              <a:defRPr/>
            </a:pPr>
            <a:r>
              <a:rPr lang="en-US" sz="2800" dirty="0"/>
              <a:t>Talk to your instructor if you are unsatisfied about your grade or would like to check on extra credit or make-up work.</a:t>
            </a:r>
          </a:p>
          <a:p>
            <a:pPr indent="-274320" eaLnBrk="1" fontAlgn="auto" hangingPunct="1">
              <a:lnSpc>
                <a:spcPct val="80000"/>
              </a:lnSpc>
              <a:spcAft>
                <a:spcPts val="0"/>
              </a:spcAft>
              <a:defRPr/>
            </a:pPr>
            <a:r>
              <a:rPr lang="en-US" sz="2800" dirty="0"/>
              <a:t>Save your test to review for future tests. </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1736"/>
    </mc:Choice>
    <mc:Fallback xmlns="">
      <p:transition spd="slow" advTm="317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315">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315">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315">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315">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3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3"/>
                </p:tgtEl>
              </p:cMediaNode>
            </p:audio>
          </p:childTnLst>
        </p:cTn>
      </p:par>
    </p:tnLst>
    <p:bldLst>
      <p:bldP spid="13315"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rrowheads="1"/>
          </p:cNvSpPr>
          <p:nvPr>
            <p:ph type="title"/>
          </p:nvPr>
        </p:nvSpPr>
        <p:spPr>
          <a:xfrm>
            <a:off x="838200" y="609600"/>
            <a:ext cx="7620000" cy="838200"/>
          </a:xfrm>
        </p:spPr>
        <p:txBody>
          <a:bodyPr/>
          <a:lstStyle/>
          <a:p>
            <a:pPr eaLnBrk="1" hangingPunct="1"/>
            <a:r>
              <a:rPr lang="en-US" altLang="en-US" sz="3200"/>
              <a:t>Point 6: Tips for Different Types of Tests</a:t>
            </a:r>
          </a:p>
        </p:txBody>
      </p:sp>
      <p:sp>
        <p:nvSpPr>
          <p:cNvPr id="18435" name="Rectangle 3"/>
          <p:cNvSpPr>
            <a:spLocks noGrp="1" noRot="1" noChangeArrowheads="1"/>
          </p:cNvSpPr>
          <p:nvPr>
            <p:ph idx="1"/>
          </p:nvPr>
        </p:nvSpPr>
        <p:spPr>
          <a:xfrm>
            <a:off x="839787" y="2209800"/>
            <a:ext cx="8007350" cy="4114800"/>
          </a:xfrm>
        </p:spPr>
        <p:txBody>
          <a:bodyPr/>
          <a:lstStyle/>
          <a:p>
            <a:pPr eaLnBrk="1" hangingPunct="1">
              <a:lnSpc>
                <a:spcPct val="80000"/>
              </a:lnSpc>
            </a:pPr>
            <a:r>
              <a:rPr lang="en-US" altLang="en-US" dirty="0"/>
              <a:t>Read the question before you look at the answer choices.</a:t>
            </a:r>
          </a:p>
          <a:p>
            <a:pPr eaLnBrk="1" hangingPunct="1">
              <a:lnSpc>
                <a:spcPct val="80000"/>
              </a:lnSpc>
            </a:pPr>
            <a:r>
              <a:rPr lang="en-US" altLang="en-US" dirty="0"/>
              <a:t>Try to come up with the answer before you read your choices.</a:t>
            </a:r>
          </a:p>
          <a:p>
            <a:pPr eaLnBrk="1" hangingPunct="1">
              <a:lnSpc>
                <a:spcPct val="80000"/>
              </a:lnSpc>
            </a:pPr>
            <a:r>
              <a:rPr lang="en-US" altLang="en-US" dirty="0"/>
              <a:t>Read all the choices. Eliminate incorrect answers. </a:t>
            </a:r>
          </a:p>
          <a:p>
            <a:pPr eaLnBrk="1" hangingPunct="1">
              <a:lnSpc>
                <a:spcPct val="80000"/>
              </a:lnSpc>
            </a:pPr>
            <a:r>
              <a:rPr lang="en-US" altLang="en-US" dirty="0"/>
              <a:t>The correct answer is usually the choice with the most information. </a:t>
            </a:r>
          </a:p>
          <a:p>
            <a:pPr eaLnBrk="1" hangingPunct="1">
              <a:lnSpc>
                <a:spcPct val="80000"/>
              </a:lnSpc>
            </a:pPr>
            <a:r>
              <a:rPr lang="en-US" altLang="en-US" dirty="0"/>
              <a:t>Some questions give helpful information for answering other questions.</a:t>
            </a:r>
          </a:p>
          <a:p>
            <a:pPr eaLnBrk="1" hangingPunct="1">
              <a:lnSpc>
                <a:spcPct val="80000"/>
              </a:lnSpc>
            </a:pPr>
            <a:r>
              <a:rPr lang="en-US" altLang="en-US" dirty="0"/>
              <a:t>Be aware of words like “always”, “never”, “only”, “must”, and “completely”. They are extremes and </a:t>
            </a:r>
            <a:r>
              <a:rPr lang="en-US" altLang="en-US" i="1" dirty="0"/>
              <a:t>usually</a:t>
            </a:r>
            <a:r>
              <a:rPr lang="en-US" altLang="en-US" dirty="0"/>
              <a:t> indicate wrong choices.</a:t>
            </a:r>
          </a:p>
        </p:txBody>
      </p:sp>
      <p:sp>
        <p:nvSpPr>
          <p:cNvPr id="14340" name="Rectangle 4"/>
          <p:cNvSpPr>
            <a:spLocks noRot="1" noChangeArrowheads="1"/>
          </p:cNvSpPr>
          <p:nvPr/>
        </p:nvSpPr>
        <p:spPr bwMode="auto">
          <a:xfrm>
            <a:off x="841375" y="1447800"/>
            <a:ext cx="8004175"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defRPr/>
            </a:pPr>
            <a:r>
              <a:rPr lang="en-US" sz="2800" b="1" dirty="0">
                <a:solidFill>
                  <a:srgbClr val="F8220C"/>
                </a:solidFill>
                <a:effectLst>
                  <a:outerShdw blurRad="38100" dist="38100" dir="2700000" algn="tl">
                    <a:srgbClr val="000000"/>
                  </a:outerShdw>
                </a:effectLst>
                <a:latin typeface="Arial Black" pitchFamily="34" charset="0"/>
              </a:rPr>
              <a:t>Multiple Choice</a:t>
            </a:r>
            <a:endParaRPr lang="en-US" dirty="0">
              <a:latin typeface="Arial" charset="0"/>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56077"/>
    </mc:Choice>
    <mc:Fallback xmlns="">
      <p:transition spd="slow" advTm="560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435">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435">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435">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435">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435">
                                            <p:txEl>
                                              <p:pRg st="4" end="4"/>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43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2"/>
                </p:tgtEl>
              </p:cMediaNode>
            </p:audio>
          </p:childTnLst>
        </p:cTn>
      </p:par>
    </p:tnLst>
    <p:bldLst>
      <p:bldP spid="18435"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Rot="1" noChangeArrowheads="1"/>
          </p:cNvSpPr>
          <p:nvPr>
            <p:ph type="title"/>
          </p:nvPr>
        </p:nvSpPr>
        <p:spPr>
          <a:xfrm>
            <a:off x="811213" y="712788"/>
            <a:ext cx="7543800" cy="735012"/>
          </a:xfrm>
        </p:spPr>
        <p:txBody>
          <a:bodyPr/>
          <a:lstStyle/>
          <a:p>
            <a:pPr eaLnBrk="1" hangingPunct="1"/>
            <a:r>
              <a:rPr lang="en-US" altLang="en-US" sz="3200"/>
              <a:t>Point 6: Tips for Different Types of Tests</a:t>
            </a:r>
          </a:p>
        </p:txBody>
      </p:sp>
      <p:sp>
        <p:nvSpPr>
          <p:cNvPr id="19459" name="Rectangle 3"/>
          <p:cNvSpPr>
            <a:spLocks noGrp="1" noRot="1" noChangeArrowheads="1"/>
          </p:cNvSpPr>
          <p:nvPr>
            <p:ph idx="1"/>
          </p:nvPr>
        </p:nvSpPr>
        <p:spPr>
          <a:xfrm>
            <a:off x="762000" y="2209800"/>
            <a:ext cx="8007350" cy="3810000"/>
          </a:xfrm>
        </p:spPr>
        <p:txBody>
          <a:bodyPr/>
          <a:lstStyle/>
          <a:p>
            <a:pPr eaLnBrk="1" hangingPunct="1">
              <a:lnSpc>
                <a:spcPct val="80000"/>
              </a:lnSpc>
            </a:pPr>
            <a:r>
              <a:rPr lang="en-US" altLang="en-US" sz="2800"/>
              <a:t>In “All of the above” and “None of the above” choices, don’t choose “None…” if you know one of the statements is true. Don’t choose “All…” if you know one of the statements is false. </a:t>
            </a:r>
          </a:p>
          <a:p>
            <a:pPr eaLnBrk="1" hangingPunct="1">
              <a:lnSpc>
                <a:spcPct val="80000"/>
              </a:lnSpc>
            </a:pPr>
            <a:r>
              <a:rPr lang="en-US" altLang="en-US" sz="2800"/>
              <a:t>If at least two statements are correct, then “All…” is probably the correct answer.</a:t>
            </a:r>
          </a:p>
          <a:p>
            <a:pPr eaLnBrk="1" hangingPunct="1">
              <a:lnSpc>
                <a:spcPct val="80000"/>
              </a:lnSpc>
            </a:pPr>
            <a:r>
              <a:rPr lang="en-US" altLang="en-US" sz="2800"/>
              <a:t>Going back and changing an answer you’re not sure about is o.k. Research shows this proves helpful. </a:t>
            </a:r>
          </a:p>
          <a:p>
            <a:pPr eaLnBrk="1" hangingPunct="1">
              <a:lnSpc>
                <a:spcPct val="80000"/>
              </a:lnSpc>
            </a:pPr>
            <a:endParaRPr lang="en-US" altLang="en-US" sz="2800"/>
          </a:p>
        </p:txBody>
      </p:sp>
      <p:sp>
        <p:nvSpPr>
          <p:cNvPr id="15365" name="Rectangle 5"/>
          <p:cNvSpPr>
            <a:spLocks noRot="1" noChangeArrowheads="1"/>
          </p:cNvSpPr>
          <p:nvPr/>
        </p:nvSpPr>
        <p:spPr bwMode="auto">
          <a:xfrm>
            <a:off x="811213" y="1485900"/>
            <a:ext cx="8004175"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defRPr/>
            </a:pPr>
            <a:r>
              <a:rPr lang="en-US" sz="2800" b="1" dirty="0">
                <a:solidFill>
                  <a:srgbClr val="F8220C"/>
                </a:solidFill>
                <a:effectLst>
                  <a:outerShdw blurRad="38100" dist="38100" dir="2700000" algn="tl">
                    <a:srgbClr val="000000"/>
                  </a:outerShdw>
                </a:effectLst>
                <a:latin typeface="Arial Black" pitchFamily="34" charset="0"/>
              </a:rPr>
              <a:t>Multiple Choice - continued</a:t>
            </a:r>
            <a:endParaRPr lang="en-US" dirty="0">
              <a:latin typeface="Arial" charset="0"/>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9868"/>
    </mc:Choice>
    <mc:Fallback xmlns="">
      <p:transition spd="slow" advTm="398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459">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459">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45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3"/>
                </p:tgtEl>
              </p:cMediaNode>
            </p:audio>
          </p:childTnLst>
        </p:cTn>
      </p:par>
    </p:tnLst>
    <p:bldLst>
      <p:bldP spid="19459"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rrowheads="1"/>
          </p:cNvSpPr>
          <p:nvPr>
            <p:ph type="title"/>
          </p:nvPr>
        </p:nvSpPr>
        <p:spPr>
          <a:xfrm>
            <a:off x="609600" y="554038"/>
            <a:ext cx="7848600" cy="665162"/>
          </a:xfrm>
        </p:spPr>
        <p:txBody>
          <a:bodyPr rtlCol="0">
            <a:normAutofit fontScale="90000"/>
          </a:bodyPr>
          <a:lstStyle/>
          <a:p>
            <a:pPr eaLnBrk="1" fontAlgn="auto" hangingPunct="1">
              <a:spcAft>
                <a:spcPts val="0"/>
              </a:spcAft>
              <a:defRPr/>
            </a:pPr>
            <a:r>
              <a:rPr lang="en-US" sz="3600" dirty="0"/>
              <a:t>Point 6: Tips for Different Types of Tests</a:t>
            </a:r>
          </a:p>
        </p:txBody>
      </p:sp>
      <p:sp>
        <p:nvSpPr>
          <p:cNvPr id="20483" name="Rectangle 3"/>
          <p:cNvSpPr>
            <a:spLocks noGrp="1" noRot="1" noChangeArrowheads="1"/>
          </p:cNvSpPr>
          <p:nvPr>
            <p:ph idx="1"/>
          </p:nvPr>
        </p:nvSpPr>
        <p:spPr>
          <a:xfrm>
            <a:off x="841375" y="1981200"/>
            <a:ext cx="8007350" cy="4267200"/>
          </a:xfrm>
        </p:spPr>
        <p:txBody>
          <a:bodyPr/>
          <a:lstStyle/>
          <a:p>
            <a:pPr eaLnBrk="1" hangingPunct="1">
              <a:lnSpc>
                <a:spcPct val="80000"/>
              </a:lnSpc>
            </a:pPr>
            <a:r>
              <a:rPr lang="en-US" altLang="en-US" sz="2600" dirty="0"/>
              <a:t>Pay attention to clues, such as keywords and clarifiers.</a:t>
            </a:r>
          </a:p>
          <a:p>
            <a:pPr eaLnBrk="1" hangingPunct="1">
              <a:lnSpc>
                <a:spcPct val="80000"/>
              </a:lnSpc>
            </a:pPr>
            <a:r>
              <a:rPr lang="en-US" altLang="en-US" sz="2600" dirty="0"/>
              <a:t>Usually there are more true answers than false.</a:t>
            </a:r>
          </a:p>
          <a:p>
            <a:pPr eaLnBrk="1" hangingPunct="1">
              <a:lnSpc>
                <a:spcPct val="80000"/>
              </a:lnSpc>
            </a:pPr>
            <a:r>
              <a:rPr lang="en-US" altLang="en-US" sz="2600" dirty="0"/>
              <a:t>Words like “never”, “always”, and “every” mean that the statement must be true all of the time and usually lead to a </a:t>
            </a:r>
            <a:r>
              <a:rPr lang="en-US" altLang="en-US" sz="2600" b="1" i="1" dirty="0"/>
              <a:t>false</a:t>
            </a:r>
            <a:r>
              <a:rPr lang="en-US" altLang="en-US" sz="2600" dirty="0"/>
              <a:t> answer. </a:t>
            </a:r>
          </a:p>
          <a:p>
            <a:pPr eaLnBrk="1" hangingPunct="1">
              <a:lnSpc>
                <a:spcPct val="80000"/>
              </a:lnSpc>
            </a:pPr>
            <a:r>
              <a:rPr lang="en-US" altLang="en-US" sz="2600" dirty="0"/>
              <a:t>Words like “usually”, “sometimes”, “generally” mean that the statement can be true or false depending upon the circumstances and usually lead to a </a:t>
            </a:r>
            <a:r>
              <a:rPr lang="en-US" altLang="en-US" sz="2600" b="1" i="1" dirty="0"/>
              <a:t>true</a:t>
            </a:r>
            <a:r>
              <a:rPr lang="en-US" altLang="en-US" sz="2600" dirty="0"/>
              <a:t> answer. </a:t>
            </a:r>
          </a:p>
          <a:p>
            <a:pPr eaLnBrk="1" hangingPunct="1">
              <a:lnSpc>
                <a:spcPct val="80000"/>
              </a:lnSpc>
            </a:pPr>
            <a:endParaRPr lang="en-US" altLang="en-US" sz="2800" dirty="0"/>
          </a:p>
        </p:txBody>
      </p:sp>
      <p:sp>
        <p:nvSpPr>
          <p:cNvPr id="17413" name="Rectangle 5"/>
          <p:cNvSpPr>
            <a:spLocks noRot="1" noChangeArrowheads="1"/>
          </p:cNvSpPr>
          <p:nvPr/>
        </p:nvSpPr>
        <p:spPr bwMode="auto">
          <a:xfrm>
            <a:off x="841375" y="1219200"/>
            <a:ext cx="8004175"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defRPr/>
            </a:pPr>
            <a:r>
              <a:rPr lang="en-US" sz="2800" b="1" dirty="0">
                <a:solidFill>
                  <a:srgbClr val="F8220C"/>
                </a:solidFill>
                <a:effectLst>
                  <a:outerShdw blurRad="38100" dist="38100" dir="2700000" algn="tl">
                    <a:srgbClr val="000000"/>
                  </a:outerShdw>
                </a:effectLst>
                <a:latin typeface="Arial Black" pitchFamily="34" charset="0"/>
              </a:rPr>
              <a:t>True-False</a:t>
            </a:r>
            <a:endParaRPr lang="en-US" dirty="0">
              <a:latin typeface="Arial" charset="0"/>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58927"/>
    </mc:Choice>
    <mc:Fallback xmlns="">
      <p:transition spd="slow" advTm="589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483">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483">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483">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48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
                </p:tgtEl>
              </p:cMediaNode>
            </p:audio>
          </p:childTnLst>
        </p:cTn>
      </p:par>
    </p:tnLst>
    <p:bldLst>
      <p:bldP spid="2048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rrowheads="1"/>
          </p:cNvSpPr>
          <p:nvPr>
            <p:ph type="title"/>
          </p:nvPr>
        </p:nvSpPr>
        <p:spPr>
          <a:xfrm>
            <a:off x="609600" y="685800"/>
            <a:ext cx="7848600" cy="685800"/>
          </a:xfrm>
        </p:spPr>
        <p:txBody>
          <a:bodyPr rtlCol="0">
            <a:normAutofit fontScale="90000"/>
          </a:bodyPr>
          <a:lstStyle/>
          <a:p>
            <a:pPr eaLnBrk="1" fontAlgn="auto" hangingPunct="1">
              <a:spcAft>
                <a:spcPts val="0"/>
              </a:spcAft>
              <a:defRPr/>
            </a:pPr>
            <a:r>
              <a:rPr lang="en-US" sz="3600" dirty="0"/>
              <a:t>Point 6: Tips for Different Types of Tests</a:t>
            </a:r>
          </a:p>
        </p:txBody>
      </p:sp>
      <p:sp>
        <p:nvSpPr>
          <p:cNvPr id="18435" name="Rectangle 3"/>
          <p:cNvSpPr>
            <a:spLocks noGrp="1" noRot="1" noChangeArrowheads="1"/>
          </p:cNvSpPr>
          <p:nvPr>
            <p:ph idx="1"/>
          </p:nvPr>
        </p:nvSpPr>
        <p:spPr>
          <a:xfrm>
            <a:off x="838200" y="2057400"/>
            <a:ext cx="8007350" cy="3810000"/>
          </a:xfrm>
        </p:spPr>
        <p:txBody>
          <a:bodyPr rtlCol="0">
            <a:normAutofit lnSpcReduction="10000"/>
          </a:bodyPr>
          <a:lstStyle/>
          <a:p>
            <a:pPr indent="-274320" eaLnBrk="1" fontAlgn="auto" hangingPunct="1">
              <a:lnSpc>
                <a:spcPct val="80000"/>
              </a:lnSpc>
              <a:spcAft>
                <a:spcPts val="0"/>
              </a:spcAft>
              <a:defRPr/>
            </a:pPr>
            <a:r>
              <a:rPr lang="en-US" dirty="0"/>
              <a:t>Make sure you understand what the question is asking.</a:t>
            </a:r>
          </a:p>
          <a:p>
            <a:pPr indent="-274320" eaLnBrk="1" fontAlgn="auto" hangingPunct="1">
              <a:lnSpc>
                <a:spcPct val="80000"/>
              </a:lnSpc>
              <a:spcAft>
                <a:spcPts val="0"/>
              </a:spcAft>
              <a:defRPr/>
            </a:pPr>
            <a:r>
              <a:rPr lang="en-US" dirty="0"/>
              <a:t>Look for terms such as compare/contrast, define, describe and/or summarize. </a:t>
            </a:r>
          </a:p>
          <a:p>
            <a:pPr indent="-274320" eaLnBrk="1" fontAlgn="auto" hangingPunct="1">
              <a:lnSpc>
                <a:spcPct val="80000"/>
              </a:lnSpc>
              <a:spcAft>
                <a:spcPts val="0"/>
              </a:spcAft>
              <a:defRPr/>
            </a:pPr>
            <a:r>
              <a:rPr lang="en-US" dirty="0"/>
              <a:t>Make an outline of your essay first. </a:t>
            </a:r>
          </a:p>
          <a:p>
            <a:pPr indent="-274320" eaLnBrk="1" fontAlgn="auto" hangingPunct="1">
              <a:lnSpc>
                <a:spcPct val="80000"/>
              </a:lnSpc>
              <a:spcAft>
                <a:spcPts val="0"/>
              </a:spcAft>
              <a:defRPr/>
            </a:pPr>
            <a:r>
              <a:rPr lang="en-US" dirty="0"/>
              <a:t>Write the topic paragraphs first and then go back to write the intro and conclusion paragraphs. </a:t>
            </a:r>
          </a:p>
          <a:p>
            <a:pPr indent="-274320" eaLnBrk="1" fontAlgn="auto" hangingPunct="1">
              <a:lnSpc>
                <a:spcPct val="80000"/>
              </a:lnSpc>
              <a:spcAft>
                <a:spcPts val="0"/>
              </a:spcAft>
              <a:defRPr/>
            </a:pPr>
            <a:r>
              <a:rPr lang="en-US" dirty="0"/>
              <a:t>Focus on one idea per paragraph.</a:t>
            </a:r>
          </a:p>
          <a:p>
            <a:pPr indent="-274320" eaLnBrk="1" fontAlgn="auto" hangingPunct="1">
              <a:lnSpc>
                <a:spcPct val="80000"/>
              </a:lnSpc>
              <a:spcAft>
                <a:spcPts val="0"/>
              </a:spcAft>
              <a:defRPr/>
            </a:pPr>
            <a:r>
              <a:rPr lang="en-US" dirty="0"/>
              <a:t>Try to be specific if you use dates. If you are not sure, then use approximations. </a:t>
            </a:r>
          </a:p>
          <a:p>
            <a:pPr indent="-274320" eaLnBrk="1" fontAlgn="auto" hangingPunct="1">
              <a:lnSpc>
                <a:spcPct val="80000"/>
              </a:lnSpc>
              <a:spcAft>
                <a:spcPts val="0"/>
              </a:spcAft>
              <a:defRPr/>
            </a:pPr>
            <a:r>
              <a:rPr lang="en-US" dirty="0"/>
              <a:t>Proofread your essay before submitting if you have time.</a:t>
            </a:r>
          </a:p>
        </p:txBody>
      </p:sp>
      <p:sp>
        <p:nvSpPr>
          <p:cNvPr id="18436" name="Rectangle 4"/>
          <p:cNvSpPr>
            <a:spLocks noRot="1" noChangeArrowheads="1"/>
          </p:cNvSpPr>
          <p:nvPr/>
        </p:nvSpPr>
        <p:spPr bwMode="auto">
          <a:xfrm>
            <a:off x="838200" y="1295400"/>
            <a:ext cx="8004175"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defRPr/>
            </a:pPr>
            <a:r>
              <a:rPr lang="en-US" sz="2800" b="1" dirty="0">
                <a:solidFill>
                  <a:srgbClr val="F8220C"/>
                </a:solidFill>
                <a:effectLst>
                  <a:outerShdw blurRad="38100" dist="38100" dir="2700000" algn="tl">
                    <a:srgbClr val="000000"/>
                  </a:outerShdw>
                </a:effectLst>
                <a:latin typeface="Arial Black" pitchFamily="34" charset="0"/>
              </a:rPr>
              <a:t>Essay</a:t>
            </a:r>
            <a:endParaRPr lang="en-US" dirty="0">
              <a:latin typeface="Arial" charset="0"/>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55365"/>
    </mc:Choice>
    <mc:Fallback xmlns="">
      <p:transition spd="slow" advTm="553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435">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435">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435">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435">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435">
                                            <p:txEl>
                                              <p:pRg st="4" end="4"/>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435">
                                            <p:txEl>
                                              <p:pRg st="5" end="5"/>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43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3"/>
                </p:tgtEl>
              </p:cMediaNode>
            </p:audio>
          </p:childTnLst>
        </p:cTn>
      </p:par>
    </p:tnLst>
    <p:bldLst>
      <p:bldP spid="18435"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42988" y="2133600"/>
            <a:ext cx="6777037" cy="3698875"/>
          </a:xfrm>
        </p:spPr>
        <p:txBody>
          <a:bodyPr/>
          <a:lstStyle/>
          <a:p>
            <a:r>
              <a:rPr lang="en-US" dirty="0"/>
              <a:t>Preparation is key.</a:t>
            </a:r>
          </a:p>
          <a:p>
            <a:r>
              <a:rPr lang="en-US" dirty="0"/>
              <a:t>Don’t place too much emphasis on reference materials.</a:t>
            </a:r>
          </a:p>
          <a:p>
            <a:r>
              <a:rPr lang="en-US" dirty="0"/>
              <a:t>Organize your reference materials.</a:t>
            </a:r>
          </a:p>
          <a:p>
            <a:r>
              <a:rPr lang="en-US" dirty="0"/>
              <a:t>Familiarize yourself with key concepts.</a:t>
            </a:r>
          </a:p>
          <a:p>
            <a:r>
              <a:rPr lang="en-US" dirty="0"/>
              <a:t>Don’t plagiarize.</a:t>
            </a:r>
          </a:p>
          <a:p>
            <a:r>
              <a:rPr lang="en-US" dirty="0"/>
              <a:t>Manage your time effectively.</a:t>
            </a:r>
          </a:p>
          <a:p>
            <a:pPr marL="69850" indent="0">
              <a:buNone/>
            </a:pPr>
            <a:endParaRPr lang="en-US" dirty="0"/>
          </a:p>
        </p:txBody>
      </p:sp>
      <p:sp>
        <p:nvSpPr>
          <p:cNvPr id="5" name="Rectangle 2"/>
          <p:cNvSpPr>
            <a:spLocks noGrp="1" noRot="1" noChangeArrowheads="1"/>
          </p:cNvSpPr>
          <p:nvPr>
            <p:ph type="title"/>
          </p:nvPr>
        </p:nvSpPr>
        <p:spPr>
          <a:xfrm>
            <a:off x="762000" y="838200"/>
            <a:ext cx="7848600" cy="685800"/>
          </a:xfrm>
        </p:spPr>
        <p:txBody>
          <a:bodyPr rtlCol="0">
            <a:normAutofit fontScale="90000"/>
          </a:bodyPr>
          <a:lstStyle/>
          <a:p>
            <a:pPr eaLnBrk="1" fontAlgn="auto" hangingPunct="1">
              <a:spcAft>
                <a:spcPts val="0"/>
              </a:spcAft>
              <a:defRPr/>
            </a:pPr>
            <a:r>
              <a:rPr lang="en-US" sz="3600" dirty="0"/>
              <a:t>Point 6: Tips for Different Types of Tests</a:t>
            </a:r>
          </a:p>
        </p:txBody>
      </p:sp>
      <p:sp>
        <p:nvSpPr>
          <p:cNvPr id="6" name="Rectangle 4"/>
          <p:cNvSpPr>
            <a:spLocks noRot="1" noChangeArrowheads="1"/>
          </p:cNvSpPr>
          <p:nvPr/>
        </p:nvSpPr>
        <p:spPr bwMode="auto">
          <a:xfrm>
            <a:off x="838200" y="1524000"/>
            <a:ext cx="8004175"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defRPr/>
            </a:pPr>
            <a:r>
              <a:rPr lang="en-US" sz="2800" b="1" dirty="0">
                <a:solidFill>
                  <a:srgbClr val="F8220C"/>
                </a:solidFill>
                <a:effectLst>
                  <a:outerShdw blurRad="38100" dist="38100" dir="2700000" algn="tl">
                    <a:srgbClr val="000000"/>
                  </a:outerShdw>
                </a:effectLst>
                <a:latin typeface="Arial Black" pitchFamily="34" charset="0"/>
              </a:rPr>
              <a:t>Open Book</a:t>
            </a:r>
            <a:endParaRPr lang="en-US" dirty="0">
              <a:latin typeface="Arial" charset="0"/>
            </a:endParaRPr>
          </a:p>
        </p:txBody>
      </p:sp>
      <p:pic>
        <p:nvPicPr>
          <p:cNvPr id="12" name="Audio 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549052438"/>
      </p:ext>
    </p:extLst>
  </p:cSld>
  <p:clrMapOvr>
    <a:masterClrMapping/>
  </p:clrMapOvr>
  <mc:AlternateContent xmlns:mc="http://schemas.openxmlformats.org/markup-compatibility/2006" xmlns:p14="http://schemas.microsoft.com/office/powerpoint/2010/main">
    <mc:Choice Requires="p14">
      <p:transition spd="slow" p14:dur="2000" advTm="131327"/>
    </mc:Choice>
    <mc:Fallback xmlns="">
      <p:transition spd="slow" advTm="1313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12"/>
                </p:tgtEl>
              </p:cMediaNode>
            </p:audio>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8D355-46B3-45BD-9AAD-643EA46847AF}"/>
              </a:ext>
            </a:extLst>
          </p:cNvPr>
          <p:cNvSpPr>
            <a:spLocks noGrp="1"/>
          </p:cNvSpPr>
          <p:nvPr>
            <p:ph type="title"/>
          </p:nvPr>
        </p:nvSpPr>
        <p:spPr>
          <a:xfrm>
            <a:off x="1059656" y="1025525"/>
            <a:ext cx="7024687" cy="798513"/>
          </a:xfrm>
        </p:spPr>
        <p:txBody>
          <a:bodyPr/>
          <a:lstStyle/>
          <a:p>
            <a:r>
              <a:rPr lang="en-US" altLang="en-US" dirty="0"/>
              <a:t>Does this sound like you?</a:t>
            </a:r>
            <a:endParaRPr lang="en-US" dirty="0"/>
          </a:p>
        </p:txBody>
      </p:sp>
      <p:sp>
        <p:nvSpPr>
          <p:cNvPr id="3" name="Content Placeholder 2">
            <a:extLst>
              <a:ext uri="{FF2B5EF4-FFF2-40B4-BE49-F238E27FC236}">
                <a16:creationId xmlns:a16="http://schemas.microsoft.com/office/drawing/2014/main" id="{96B524A2-561F-46F8-85E2-FCBFA5074D62}"/>
              </a:ext>
            </a:extLst>
          </p:cNvPr>
          <p:cNvSpPr>
            <a:spLocks noGrp="1"/>
          </p:cNvSpPr>
          <p:nvPr>
            <p:ph idx="1"/>
          </p:nvPr>
        </p:nvSpPr>
        <p:spPr/>
        <p:txBody>
          <a:bodyPr/>
          <a:lstStyle/>
          <a:p>
            <a:r>
              <a:rPr lang="en-US" dirty="0"/>
              <a:t>Do you ever feel unprepared for tests?</a:t>
            </a:r>
          </a:p>
          <a:p>
            <a:r>
              <a:rPr lang="en-US" dirty="0"/>
              <a:t>Do you usually wait until the day before a test/exam to start studying?</a:t>
            </a:r>
          </a:p>
          <a:p>
            <a:r>
              <a:rPr lang="en-US" dirty="0"/>
              <a:t>Do you often study the wrong things?</a:t>
            </a:r>
          </a:p>
          <a:p>
            <a:r>
              <a:rPr lang="en-US" dirty="0"/>
              <a:t>Is finals week your worst nightmare?</a:t>
            </a:r>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971343243"/>
      </p:ext>
    </p:extLst>
  </p:cSld>
  <p:clrMapOvr>
    <a:masterClrMapping/>
  </p:clrMapOvr>
  <mc:AlternateContent xmlns:mc="http://schemas.openxmlformats.org/markup-compatibility/2006" xmlns:p14="http://schemas.microsoft.com/office/powerpoint/2010/main">
    <mc:Choice Requires="p14">
      <p:transition spd="slow" p14:dur="2000" advTm="49741"/>
    </mc:Choice>
    <mc:Fallback xmlns="">
      <p:transition spd="slow" advTm="497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8"/>
                </p:tgtEl>
              </p:cMediaNode>
            </p:audio>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Rot="1" noChangeArrowheads="1"/>
          </p:cNvSpPr>
          <p:nvPr>
            <p:ph type="title"/>
          </p:nvPr>
        </p:nvSpPr>
        <p:spPr>
          <a:xfrm>
            <a:off x="1059656" y="1046627"/>
            <a:ext cx="7024687" cy="873125"/>
          </a:xfrm>
        </p:spPr>
        <p:txBody>
          <a:bodyPr/>
          <a:lstStyle/>
          <a:p>
            <a:pPr eaLnBrk="1" hangingPunct="1"/>
            <a:r>
              <a:rPr lang="en-US" altLang="en-US" dirty="0"/>
              <a:t>Points to be Covered</a:t>
            </a:r>
          </a:p>
        </p:txBody>
      </p:sp>
      <p:sp>
        <p:nvSpPr>
          <p:cNvPr id="9219" name="Rectangle 3"/>
          <p:cNvSpPr>
            <a:spLocks noGrp="1" noRot="1" noChangeArrowheads="1"/>
          </p:cNvSpPr>
          <p:nvPr>
            <p:ph idx="1"/>
          </p:nvPr>
        </p:nvSpPr>
        <p:spPr/>
        <p:txBody>
          <a:bodyPr/>
          <a:lstStyle/>
          <a:p>
            <a:pPr eaLnBrk="1" hangingPunct="1"/>
            <a:r>
              <a:rPr lang="en-US" altLang="en-US" dirty="0"/>
              <a:t>Point 1: Understanding Tests</a:t>
            </a:r>
          </a:p>
          <a:p>
            <a:pPr eaLnBrk="1" hangingPunct="1"/>
            <a:r>
              <a:rPr lang="en-US" altLang="en-US" dirty="0"/>
              <a:t>Point 2: Preparing for Tests</a:t>
            </a:r>
            <a:endParaRPr lang="en-US" altLang="en-US" sz="1800" dirty="0"/>
          </a:p>
          <a:p>
            <a:pPr eaLnBrk="1" hangingPunct="1"/>
            <a:r>
              <a:rPr lang="en-US" altLang="en-US" dirty="0"/>
              <a:t>Point 3: Reducing Test Anxiety</a:t>
            </a:r>
          </a:p>
          <a:p>
            <a:pPr eaLnBrk="1" hangingPunct="1"/>
            <a:r>
              <a:rPr lang="en-US" altLang="en-US" dirty="0"/>
              <a:t>Point 4: Test-Taking Tips</a:t>
            </a:r>
          </a:p>
          <a:p>
            <a:pPr eaLnBrk="1" hangingPunct="1"/>
            <a:r>
              <a:rPr lang="en-US" altLang="en-US" dirty="0"/>
              <a:t>Point 5: Reviewing Your Test</a:t>
            </a:r>
          </a:p>
          <a:p>
            <a:pPr eaLnBrk="1" hangingPunct="1"/>
            <a:r>
              <a:rPr lang="en-US" altLang="en-US" dirty="0"/>
              <a:t>Point 6: Tips for Different Types of Tests</a:t>
            </a:r>
          </a:p>
          <a:p>
            <a:pPr eaLnBrk="1" hangingPunct="1"/>
            <a:endParaRPr lang="en-US" altLang="en-US" dirty="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cSld>
  <p:clrMapOvr>
    <a:masterClrMapping/>
  </p:clrMapOvr>
  <p:transition advTm="301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219">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219">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219">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219">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219">
                                            <p:txEl>
                                              <p:pRg st="4" end="4"/>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21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5"/>
                </p:tgtEl>
              </p:cMediaNode>
            </p:audio>
          </p:childTnLst>
        </p:cTn>
      </p:par>
    </p:tnLst>
    <p:bldLst>
      <p:bldP spid="9219"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Rot="1" noChangeArrowheads="1"/>
          </p:cNvSpPr>
          <p:nvPr>
            <p:ph type="title"/>
          </p:nvPr>
        </p:nvSpPr>
        <p:spPr>
          <a:xfrm>
            <a:off x="1059656" y="1014974"/>
            <a:ext cx="7024687" cy="899087"/>
          </a:xfrm>
        </p:spPr>
        <p:txBody>
          <a:bodyPr/>
          <a:lstStyle/>
          <a:p>
            <a:pPr eaLnBrk="1" hangingPunct="1"/>
            <a:r>
              <a:rPr lang="en-US" altLang="en-US" dirty="0"/>
              <a:t>Point 1: Understanding Tests</a:t>
            </a:r>
          </a:p>
        </p:txBody>
      </p:sp>
      <p:sp>
        <p:nvSpPr>
          <p:cNvPr id="11267" name="Rectangle 3"/>
          <p:cNvSpPr>
            <a:spLocks noGrp="1" noRot="1" noChangeArrowheads="1"/>
          </p:cNvSpPr>
          <p:nvPr>
            <p:ph idx="1"/>
          </p:nvPr>
        </p:nvSpPr>
        <p:spPr/>
        <p:txBody>
          <a:bodyPr/>
          <a:lstStyle/>
          <a:p>
            <a:pPr eaLnBrk="1" hangingPunct="1"/>
            <a:r>
              <a:rPr lang="en-US" altLang="en-US" dirty="0"/>
              <a:t>Tests are meant to measure how much students have learned.</a:t>
            </a:r>
          </a:p>
          <a:p>
            <a:pPr eaLnBrk="1" hangingPunct="1"/>
            <a:r>
              <a:rPr lang="en-US" altLang="en-US" dirty="0"/>
              <a:t>Tests also measure test-taking ability.</a:t>
            </a:r>
          </a:p>
          <a:p>
            <a:pPr eaLnBrk="1" hangingPunct="1">
              <a:buFont typeface="Wingdings" panose="05000000000000000000" pitchFamily="2" charset="2"/>
              <a:buNone/>
            </a:pPr>
            <a:endParaRPr lang="en-US" altLang="en-US" dirty="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29277"/>
    </mc:Choice>
    <mc:Fallback xmlns="">
      <p:transition spd="slow" advTm="292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5"/>
                </p:tgtEl>
              </p:cMediaNode>
            </p:audio>
          </p:childTnLst>
        </p:cTn>
      </p:par>
    </p:tnLst>
    <p:bldLst>
      <p:bldP spid="11267"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Rot="1" noChangeArrowheads="1"/>
          </p:cNvSpPr>
          <p:nvPr>
            <p:ph type="title"/>
          </p:nvPr>
        </p:nvSpPr>
        <p:spPr>
          <a:xfrm>
            <a:off x="1066800" y="914400"/>
            <a:ext cx="7024688" cy="762000"/>
          </a:xfrm>
        </p:spPr>
        <p:txBody>
          <a:bodyPr/>
          <a:lstStyle/>
          <a:p>
            <a:pPr eaLnBrk="1" hangingPunct="1"/>
            <a:r>
              <a:rPr lang="en-US" altLang="en-US" dirty="0"/>
              <a:t>Point 2: Preparing for Tests</a:t>
            </a:r>
          </a:p>
        </p:txBody>
      </p:sp>
      <p:sp>
        <p:nvSpPr>
          <p:cNvPr id="12291" name="Rectangle 3"/>
          <p:cNvSpPr>
            <a:spLocks noGrp="1" noRot="1" noChangeArrowheads="1"/>
          </p:cNvSpPr>
          <p:nvPr>
            <p:ph idx="1"/>
          </p:nvPr>
        </p:nvSpPr>
        <p:spPr>
          <a:xfrm>
            <a:off x="575469" y="1752600"/>
            <a:ext cx="8007350" cy="4114800"/>
          </a:xfrm>
        </p:spPr>
        <p:txBody>
          <a:bodyPr/>
          <a:lstStyle/>
          <a:p>
            <a:pPr eaLnBrk="1" hangingPunct="1">
              <a:lnSpc>
                <a:spcPct val="80000"/>
              </a:lnSpc>
            </a:pPr>
            <a:r>
              <a:rPr lang="en-US" altLang="en-US" dirty="0"/>
              <a:t>Prepare Early</a:t>
            </a:r>
          </a:p>
          <a:p>
            <a:pPr marL="69850" indent="0" eaLnBrk="1" hangingPunct="1">
              <a:lnSpc>
                <a:spcPct val="80000"/>
              </a:lnSpc>
              <a:buNone/>
            </a:pPr>
            <a:endParaRPr lang="en-US" altLang="en-US" dirty="0"/>
          </a:p>
          <a:p>
            <a:pPr eaLnBrk="1" hangingPunct="1">
              <a:lnSpc>
                <a:spcPct val="80000"/>
              </a:lnSpc>
            </a:pPr>
            <a:r>
              <a:rPr lang="en-US" altLang="en-US" dirty="0"/>
              <a:t>Prepare as you go</a:t>
            </a:r>
          </a:p>
          <a:p>
            <a:pPr lvl="1" eaLnBrk="1" hangingPunct="1">
              <a:lnSpc>
                <a:spcPct val="80000"/>
              </a:lnSpc>
            </a:pPr>
            <a:r>
              <a:rPr lang="en-US" altLang="en-US" dirty="0"/>
              <a:t>Make the most of the time you have in class</a:t>
            </a:r>
          </a:p>
          <a:p>
            <a:pPr lvl="1" eaLnBrk="1" hangingPunct="1">
              <a:lnSpc>
                <a:spcPct val="80000"/>
              </a:lnSpc>
            </a:pPr>
            <a:r>
              <a:rPr lang="en-US" altLang="en-US" dirty="0"/>
              <a:t>Complete all reading assignments on time.</a:t>
            </a:r>
          </a:p>
          <a:p>
            <a:pPr lvl="1" eaLnBrk="1" hangingPunct="1">
              <a:lnSpc>
                <a:spcPct val="80000"/>
              </a:lnSpc>
            </a:pPr>
            <a:r>
              <a:rPr lang="en-US" altLang="en-US" dirty="0"/>
              <a:t>Take good, well-organized notes</a:t>
            </a:r>
          </a:p>
          <a:p>
            <a:pPr lvl="1" eaLnBrk="1" hangingPunct="1">
              <a:lnSpc>
                <a:spcPct val="80000"/>
              </a:lnSpc>
            </a:pPr>
            <a:r>
              <a:rPr lang="en-US" altLang="en-US" dirty="0"/>
              <a:t>After each class review notes</a:t>
            </a:r>
          </a:p>
          <a:p>
            <a:pPr marL="366713" lvl="1" indent="0" eaLnBrk="1" hangingPunct="1">
              <a:lnSpc>
                <a:spcPct val="80000"/>
              </a:lnSpc>
              <a:buNone/>
            </a:pPr>
            <a:endParaRPr lang="en-US" altLang="en-US" dirty="0"/>
          </a:p>
          <a:p>
            <a:pPr eaLnBrk="1" hangingPunct="1">
              <a:lnSpc>
                <a:spcPct val="80000"/>
              </a:lnSpc>
            </a:pPr>
            <a:r>
              <a:rPr lang="en-US" altLang="en-US" dirty="0"/>
              <a:t>The class before the test</a:t>
            </a:r>
          </a:p>
          <a:p>
            <a:pPr lvl="1" eaLnBrk="1" hangingPunct="1">
              <a:lnSpc>
                <a:spcPct val="80000"/>
              </a:lnSpc>
            </a:pPr>
            <a:r>
              <a:rPr lang="en-US" altLang="en-US" dirty="0"/>
              <a:t>Pay close attention</a:t>
            </a:r>
          </a:p>
          <a:p>
            <a:pPr lvl="1" eaLnBrk="1" hangingPunct="1">
              <a:lnSpc>
                <a:spcPct val="80000"/>
              </a:lnSpc>
            </a:pPr>
            <a:r>
              <a:rPr lang="en-US" altLang="en-US" dirty="0"/>
              <a:t>Make sure you know what will be covered</a:t>
            </a:r>
          </a:p>
          <a:p>
            <a:pPr lvl="1" eaLnBrk="1" hangingPunct="1">
              <a:lnSpc>
                <a:spcPct val="80000"/>
              </a:lnSpc>
            </a:pPr>
            <a:r>
              <a:rPr lang="en-US" altLang="en-US" dirty="0"/>
              <a:t>Make sure you know what will be the test format</a:t>
            </a:r>
          </a:p>
          <a:p>
            <a:pPr lvl="1" eaLnBrk="1" hangingPunct="1">
              <a:lnSpc>
                <a:spcPct val="80000"/>
              </a:lnSpc>
            </a:pPr>
            <a:endParaRPr lang="en-US" altLang="en-US" dirty="0"/>
          </a:p>
          <a:p>
            <a:pPr eaLnBrk="1" hangingPunct="1">
              <a:lnSpc>
                <a:spcPct val="80000"/>
              </a:lnSpc>
            </a:pPr>
            <a:endParaRPr lang="en-US" alt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3">
                  <p14:trim st="2184"/>
                </p14:media>
              </p:ext>
            </p:extLst>
          </p:nvPr>
        </p:nvPicPr>
        <p:blipFill>
          <a:blip r:embed="rId6"/>
          <a:stretch>
            <a:fillRect/>
          </a:stretch>
        </p:blipFill>
        <p:spPr>
          <a:xfrm>
            <a:off x="8382000" y="60960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31287"/>
    </mc:Choice>
    <mc:Fallback xmlns="">
      <p:transition spd="slow" advTm="1312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29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29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29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291">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291">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291">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2291">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5"/>
                </p:tgtEl>
              </p:cMediaNode>
            </p:audio>
          </p:childTnLst>
        </p:cTn>
      </p:par>
    </p:tnLst>
    <p:bldLst>
      <p:bldP spid="12291"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7381C-79E0-4A4D-8B92-A5363EBF78CE}"/>
              </a:ext>
            </a:extLst>
          </p:cNvPr>
          <p:cNvSpPr>
            <a:spLocks noGrp="1"/>
          </p:cNvSpPr>
          <p:nvPr>
            <p:ph type="title"/>
          </p:nvPr>
        </p:nvSpPr>
        <p:spPr>
          <a:xfrm>
            <a:off x="1059656" y="819613"/>
            <a:ext cx="7024687" cy="838201"/>
          </a:xfrm>
        </p:spPr>
        <p:txBody>
          <a:bodyPr/>
          <a:lstStyle/>
          <a:p>
            <a:r>
              <a:rPr lang="en-US" dirty="0"/>
              <a:t>Point 2: Preparing for Tests</a:t>
            </a:r>
          </a:p>
        </p:txBody>
      </p:sp>
      <p:sp>
        <p:nvSpPr>
          <p:cNvPr id="3" name="Content Placeholder 2">
            <a:extLst>
              <a:ext uri="{FF2B5EF4-FFF2-40B4-BE49-F238E27FC236}">
                <a16:creationId xmlns:a16="http://schemas.microsoft.com/office/drawing/2014/main" id="{16DF694F-E9A7-471C-AB6C-4FF718177E6B}"/>
              </a:ext>
            </a:extLst>
          </p:cNvPr>
          <p:cNvSpPr>
            <a:spLocks noGrp="1"/>
          </p:cNvSpPr>
          <p:nvPr>
            <p:ph idx="1"/>
          </p:nvPr>
        </p:nvSpPr>
        <p:spPr>
          <a:xfrm>
            <a:off x="1059656" y="2362200"/>
            <a:ext cx="6777037" cy="3736975"/>
          </a:xfrm>
        </p:spPr>
        <p:txBody>
          <a:bodyPr/>
          <a:lstStyle/>
          <a:p>
            <a:pPr eaLnBrk="1" hangingPunct="1">
              <a:lnSpc>
                <a:spcPct val="80000"/>
              </a:lnSpc>
            </a:pPr>
            <a:r>
              <a:rPr lang="en-US" altLang="en-US" dirty="0"/>
              <a:t>Test-prep resources</a:t>
            </a:r>
          </a:p>
          <a:p>
            <a:pPr marL="69850" indent="0" eaLnBrk="1" hangingPunct="1">
              <a:lnSpc>
                <a:spcPct val="80000"/>
              </a:lnSpc>
              <a:buNone/>
            </a:pPr>
            <a:endParaRPr lang="en-US" altLang="en-US" dirty="0"/>
          </a:p>
          <a:p>
            <a:pPr eaLnBrk="1" hangingPunct="1">
              <a:lnSpc>
                <a:spcPct val="80000"/>
              </a:lnSpc>
            </a:pPr>
            <a:r>
              <a:rPr lang="en-US" altLang="en-US" dirty="0"/>
              <a:t>Choose a good place to study</a:t>
            </a:r>
          </a:p>
          <a:p>
            <a:pPr marL="366713" lvl="1" indent="0" eaLnBrk="1" hangingPunct="1">
              <a:lnSpc>
                <a:spcPct val="80000"/>
              </a:lnSpc>
              <a:buNone/>
            </a:pPr>
            <a:endParaRPr lang="en-US" altLang="en-US" dirty="0"/>
          </a:p>
          <a:p>
            <a:pPr eaLnBrk="1" hangingPunct="1">
              <a:lnSpc>
                <a:spcPct val="80000"/>
              </a:lnSpc>
            </a:pPr>
            <a:r>
              <a:rPr lang="en-US" altLang="en-US" dirty="0"/>
              <a:t>Eliminate distractions</a:t>
            </a:r>
          </a:p>
          <a:p>
            <a:pPr marL="69850" indent="0" eaLnBrk="1" hangingPunct="1">
              <a:lnSpc>
                <a:spcPct val="80000"/>
              </a:lnSpc>
              <a:buNone/>
            </a:pPr>
            <a:endParaRPr lang="en-US" altLang="en-US" dirty="0"/>
          </a:p>
          <a:p>
            <a:pPr eaLnBrk="1" hangingPunct="1">
              <a:lnSpc>
                <a:spcPct val="80000"/>
              </a:lnSpc>
            </a:pPr>
            <a:r>
              <a:rPr lang="en-US" altLang="en-US" dirty="0"/>
              <a:t>Be smart about when to study</a:t>
            </a:r>
          </a:p>
          <a:p>
            <a:pPr marL="69850" indent="0" eaLnBrk="1" hangingPunct="1">
              <a:lnSpc>
                <a:spcPct val="80000"/>
              </a:lnSpc>
              <a:buNone/>
            </a:pPr>
            <a:endParaRPr lang="en-US" altLang="en-US" dirty="0"/>
          </a:p>
          <a:p>
            <a:pPr eaLnBrk="1" hangingPunct="1">
              <a:lnSpc>
                <a:spcPct val="80000"/>
              </a:lnSpc>
            </a:pPr>
            <a:r>
              <a:rPr lang="en-US" altLang="en-US" dirty="0"/>
              <a:t>Get started</a:t>
            </a:r>
          </a:p>
        </p:txBody>
      </p:sp>
      <p:sp>
        <p:nvSpPr>
          <p:cNvPr id="4" name="Rectangle 4">
            <a:extLst>
              <a:ext uri="{FF2B5EF4-FFF2-40B4-BE49-F238E27FC236}">
                <a16:creationId xmlns:a16="http://schemas.microsoft.com/office/drawing/2014/main" id="{6CCE0E65-E38B-489E-92AB-EC8F124B867E}"/>
              </a:ext>
            </a:extLst>
          </p:cNvPr>
          <p:cNvSpPr>
            <a:spLocks noRot="1" noChangeArrowheads="1"/>
          </p:cNvSpPr>
          <p:nvPr/>
        </p:nvSpPr>
        <p:spPr bwMode="auto">
          <a:xfrm>
            <a:off x="1059656" y="1524000"/>
            <a:ext cx="8004175"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defRPr/>
            </a:pPr>
            <a:r>
              <a:rPr lang="en-US" sz="2800" b="1" dirty="0">
                <a:solidFill>
                  <a:srgbClr val="F8220C"/>
                </a:solidFill>
                <a:effectLst>
                  <a:outerShdw blurRad="38100" dist="38100" dir="2700000" algn="tl">
                    <a:srgbClr val="000000"/>
                  </a:outerShdw>
                </a:effectLst>
                <a:latin typeface="Arial Black" pitchFamily="34" charset="0"/>
              </a:rPr>
              <a:t>Studying</a:t>
            </a:r>
            <a:endParaRPr lang="en-US" dirty="0">
              <a:latin typeface="Arial" charset="0"/>
            </a:endParaRP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189621079"/>
      </p:ext>
    </p:extLst>
  </p:cSld>
  <p:clrMapOvr>
    <a:masterClrMapping/>
  </p:clrMapOvr>
  <mc:AlternateContent xmlns:mc="http://schemas.openxmlformats.org/markup-compatibility/2006" xmlns:p14="http://schemas.microsoft.com/office/powerpoint/2010/main">
    <mc:Choice Requires="p14">
      <p:transition spd="slow" p14:dur="2000" advTm="87471"/>
    </mc:Choice>
    <mc:Fallback xmlns="">
      <p:transition spd="slow" advTm="874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6"/>
                </p:tgtEl>
              </p:cMediaNode>
            </p:audio>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7381C-79E0-4A4D-8B92-A5363EBF78CE}"/>
              </a:ext>
            </a:extLst>
          </p:cNvPr>
          <p:cNvSpPr>
            <a:spLocks noGrp="1"/>
          </p:cNvSpPr>
          <p:nvPr>
            <p:ph type="title"/>
          </p:nvPr>
        </p:nvSpPr>
        <p:spPr>
          <a:xfrm>
            <a:off x="1059656" y="819613"/>
            <a:ext cx="7024687" cy="838201"/>
          </a:xfrm>
        </p:spPr>
        <p:txBody>
          <a:bodyPr/>
          <a:lstStyle/>
          <a:p>
            <a:r>
              <a:rPr lang="en-US" dirty="0"/>
              <a:t>Point 2: Preparing for Tests</a:t>
            </a:r>
          </a:p>
        </p:txBody>
      </p:sp>
      <p:sp>
        <p:nvSpPr>
          <p:cNvPr id="3" name="Content Placeholder 2">
            <a:extLst>
              <a:ext uri="{FF2B5EF4-FFF2-40B4-BE49-F238E27FC236}">
                <a16:creationId xmlns:a16="http://schemas.microsoft.com/office/drawing/2014/main" id="{16DF694F-E9A7-471C-AB6C-4FF718177E6B}"/>
              </a:ext>
            </a:extLst>
          </p:cNvPr>
          <p:cNvSpPr>
            <a:spLocks noGrp="1"/>
          </p:cNvSpPr>
          <p:nvPr>
            <p:ph idx="1"/>
          </p:nvPr>
        </p:nvSpPr>
        <p:spPr>
          <a:xfrm>
            <a:off x="1059656" y="2362200"/>
            <a:ext cx="6777037" cy="3736975"/>
          </a:xfrm>
        </p:spPr>
        <p:txBody>
          <a:bodyPr/>
          <a:lstStyle/>
          <a:p>
            <a:pPr eaLnBrk="1" hangingPunct="1">
              <a:lnSpc>
                <a:spcPct val="80000"/>
              </a:lnSpc>
            </a:pPr>
            <a:r>
              <a:rPr lang="en-US" altLang="en-US" dirty="0"/>
              <a:t>Create a study plan</a:t>
            </a:r>
          </a:p>
          <a:p>
            <a:pPr lvl="1" eaLnBrk="1" hangingPunct="1">
              <a:lnSpc>
                <a:spcPct val="80000"/>
              </a:lnSpc>
            </a:pPr>
            <a:r>
              <a:rPr lang="en-US" altLang="en-US" dirty="0"/>
              <a:t>Decide exactly what you want to get done</a:t>
            </a:r>
          </a:p>
          <a:p>
            <a:pPr lvl="1" eaLnBrk="1" hangingPunct="1">
              <a:lnSpc>
                <a:spcPct val="80000"/>
              </a:lnSpc>
            </a:pPr>
            <a:r>
              <a:rPr lang="en-US" altLang="en-US" dirty="0"/>
              <a:t>Prioritize your work</a:t>
            </a:r>
          </a:p>
          <a:p>
            <a:pPr lvl="1" eaLnBrk="1" hangingPunct="1">
              <a:lnSpc>
                <a:spcPct val="80000"/>
              </a:lnSpc>
            </a:pPr>
            <a:r>
              <a:rPr lang="en-US" altLang="en-US" dirty="0"/>
              <a:t>Alternate your work</a:t>
            </a:r>
          </a:p>
          <a:p>
            <a:pPr marL="366713" lvl="1" indent="0" eaLnBrk="1" hangingPunct="1">
              <a:lnSpc>
                <a:spcPct val="80000"/>
              </a:lnSpc>
              <a:buNone/>
            </a:pPr>
            <a:endParaRPr lang="en-US" altLang="en-US" dirty="0"/>
          </a:p>
          <a:p>
            <a:pPr eaLnBrk="1" hangingPunct="1">
              <a:lnSpc>
                <a:spcPct val="80000"/>
              </a:lnSpc>
            </a:pPr>
            <a:r>
              <a:rPr lang="en-US" altLang="en-US" dirty="0"/>
              <a:t>Break down large assignments</a:t>
            </a:r>
          </a:p>
          <a:p>
            <a:pPr marL="69850" indent="0" eaLnBrk="1" hangingPunct="1">
              <a:lnSpc>
                <a:spcPct val="80000"/>
              </a:lnSpc>
              <a:buNone/>
            </a:pPr>
            <a:endParaRPr lang="en-US" altLang="en-US" dirty="0"/>
          </a:p>
          <a:p>
            <a:pPr eaLnBrk="1" hangingPunct="1">
              <a:lnSpc>
                <a:spcPct val="80000"/>
              </a:lnSpc>
            </a:pPr>
            <a:r>
              <a:rPr lang="en-US" altLang="en-US" dirty="0"/>
              <a:t>Take breaks</a:t>
            </a:r>
          </a:p>
        </p:txBody>
      </p:sp>
      <p:sp>
        <p:nvSpPr>
          <p:cNvPr id="4" name="Rectangle 4">
            <a:extLst>
              <a:ext uri="{FF2B5EF4-FFF2-40B4-BE49-F238E27FC236}">
                <a16:creationId xmlns:a16="http://schemas.microsoft.com/office/drawing/2014/main" id="{6CCE0E65-E38B-489E-92AB-EC8F124B867E}"/>
              </a:ext>
            </a:extLst>
          </p:cNvPr>
          <p:cNvSpPr>
            <a:spLocks noRot="1" noChangeArrowheads="1"/>
          </p:cNvSpPr>
          <p:nvPr/>
        </p:nvSpPr>
        <p:spPr bwMode="auto">
          <a:xfrm>
            <a:off x="1059656" y="1524000"/>
            <a:ext cx="8004175"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defRPr/>
            </a:pPr>
            <a:r>
              <a:rPr lang="en-US" sz="2800" b="1" dirty="0">
                <a:solidFill>
                  <a:srgbClr val="F8220C"/>
                </a:solidFill>
                <a:effectLst>
                  <a:outerShdw blurRad="38100" dist="38100" dir="2700000" algn="tl">
                    <a:srgbClr val="000000"/>
                  </a:outerShdw>
                </a:effectLst>
                <a:latin typeface="Arial Black" pitchFamily="34" charset="0"/>
              </a:rPr>
              <a:t>Organize Your Study Time</a:t>
            </a:r>
            <a:endParaRPr lang="en-US" dirty="0">
              <a:latin typeface="Arial" charset="0"/>
            </a:endParaRPr>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929214016"/>
      </p:ext>
    </p:extLst>
  </p:cSld>
  <p:clrMapOvr>
    <a:masterClrMapping/>
  </p:clrMapOvr>
  <mc:AlternateContent xmlns:mc="http://schemas.openxmlformats.org/markup-compatibility/2006" xmlns:p14="http://schemas.microsoft.com/office/powerpoint/2010/main">
    <mc:Choice Requires="p14">
      <p:transition spd="slow" p14:dur="2000" advTm="79090"/>
    </mc:Choice>
    <mc:Fallback xmlns="">
      <p:transition spd="slow" advTm="790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8"/>
                </p:tgtEl>
              </p:cMediaNode>
            </p:audio>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FD155-C4EA-418B-B6BA-5359B62A286E}"/>
              </a:ext>
            </a:extLst>
          </p:cNvPr>
          <p:cNvSpPr>
            <a:spLocks noGrp="1"/>
          </p:cNvSpPr>
          <p:nvPr>
            <p:ph type="title"/>
          </p:nvPr>
        </p:nvSpPr>
        <p:spPr>
          <a:xfrm>
            <a:off x="1059656" y="914400"/>
            <a:ext cx="7024687" cy="646113"/>
          </a:xfrm>
        </p:spPr>
        <p:txBody>
          <a:bodyPr/>
          <a:lstStyle/>
          <a:p>
            <a:r>
              <a:rPr lang="en-US" dirty="0"/>
              <a:t>Point 2: Preparing for Tests</a:t>
            </a:r>
          </a:p>
        </p:txBody>
      </p:sp>
      <p:sp>
        <p:nvSpPr>
          <p:cNvPr id="3" name="Content Placeholder 2">
            <a:extLst>
              <a:ext uri="{FF2B5EF4-FFF2-40B4-BE49-F238E27FC236}">
                <a16:creationId xmlns:a16="http://schemas.microsoft.com/office/drawing/2014/main" id="{8BE7160F-1229-414F-A795-425910E5852E}"/>
              </a:ext>
            </a:extLst>
          </p:cNvPr>
          <p:cNvSpPr>
            <a:spLocks noGrp="1"/>
          </p:cNvSpPr>
          <p:nvPr>
            <p:ph idx="1"/>
          </p:nvPr>
        </p:nvSpPr>
        <p:spPr/>
        <p:txBody>
          <a:bodyPr/>
          <a:lstStyle/>
          <a:p>
            <a:r>
              <a:rPr lang="en-US" dirty="0"/>
              <a:t>Keep phone numbers for students</a:t>
            </a:r>
          </a:p>
          <a:p>
            <a:r>
              <a:rPr lang="en-US" dirty="0"/>
              <a:t>Complete written assignments early</a:t>
            </a:r>
          </a:p>
          <a:p>
            <a:r>
              <a:rPr lang="en-US" dirty="0"/>
              <a:t>Listen to classical music while studying</a:t>
            </a:r>
          </a:p>
          <a:p>
            <a:r>
              <a:rPr lang="en-US" dirty="0"/>
              <a:t>Familiarity with Microsoft Word</a:t>
            </a:r>
          </a:p>
          <a:p>
            <a:r>
              <a:rPr lang="en-US" dirty="0"/>
              <a:t>Get help early if struggling in a class</a:t>
            </a:r>
          </a:p>
          <a:p>
            <a:r>
              <a:rPr lang="en-US" dirty="0"/>
              <a:t>Know how to use Moodle</a:t>
            </a:r>
          </a:p>
          <a:p>
            <a:r>
              <a:rPr lang="en-US" dirty="0"/>
              <a:t>Form study groups</a:t>
            </a:r>
          </a:p>
        </p:txBody>
      </p:sp>
      <p:sp>
        <p:nvSpPr>
          <p:cNvPr id="4" name="Rectangle 4">
            <a:extLst>
              <a:ext uri="{FF2B5EF4-FFF2-40B4-BE49-F238E27FC236}">
                <a16:creationId xmlns:a16="http://schemas.microsoft.com/office/drawing/2014/main" id="{3F6FA780-5516-4892-96FF-8318D3FEA70A}"/>
              </a:ext>
            </a:extLst>
          </p:cNvPr>
          <p:cNvSpPr>
            <a:spLocks noRot="1" noChangeArrowheads="1"/>
          </p:cNvSpPr>
          <p:nvPr/>
        </p:nvSpPr>
        <p:spPr bwMode="auto">
          <a:xfrm>
            <a:off x="1059656" y="1524000"/>
            <a:ext cx="8004175"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defRPr/>
            </a:pPr>
            <a:r>
              <a:rPr lang="en-US" sz="2800" b="1" dirty="0">
                <a:solidFill>
                  <a:srgbClr val="F8220C"/>
                </a:solidFill>
                <a:effectLst>
                  <a:outerShdw blurRad="38100" dist="38100" dir="2700000" algn="tl">
                    <a:srgbClr val="000000"/>
                  </a:outerShdw>
                </a:effectLst>
                <a:latin typeface="Arial Black" pitchFamily="34" charset="0"/>
              </a:rPr>
              <a:t>Study Tips</a:t>
            </a:r>
            <a:endParaRPr lang="en-US" dirty="0">
              <a:latin typeface="Arial" charset="0"/>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59654867"/>
      </p:ext>
    </p:extLst>
  </p:cSld>
  <p:clrMapOvr>
    <a:masterClrMapping/>
  </p:clrMapOvr>
  <mc:AlternateContent xmlns:mc="http://schemas.openxmlformats.org/markup-compatibility/2006" xmlns:p14="http://schemas.microsoft.com/office/powerpoint/2010/main">
    <mc:Choice Requires="p14">
      <p:transition spd="slow" p14:dur="2000" advTm="95729"/>
    </mc:Choice>
    <mc:Fallback xmlns="">
      <p:transition spd="slow" advTm="957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5"/>
                </p:tgtEl>
              </p:cMediaNode>
            </p:audio>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FD155-C4EA-418B-B6BA-5359B62A286E}"/>
              </a:ext>
            </a:extLst>
          </p:cNvPr>
          <p:cNvSpPr>
            <a:spLocks noGrp="1"/>
          </p:cNvSpPr>
          <p:nvPr>
            <p:ph type="title"/>
          </p:nvPr>
        </p:nvSpPr>
        <p:spPr>
          <a:xfrm>
            <a:off x="1059656" y="914400"/>
            <a:ext cx="7024687" cy="646113"/>
          </a:xfrm>
        </p:spPr>
        <p:txBody>
          <a:bodyPr/>
          <a:lstStyle/>
          <a:p>
            <a:r>
              <a:rPr lang="en-US" dirty="0"/>
              <a:t>Point 2: Preparing for Tests</a:t>
            </a:r>
          </a:p>
        </p:txBody>
      </p:sp>
      <p:sp>
        <p:nvSpPr>
          <p:cNvPr id="3" name="Content Placeholder 2">
            <a:extLst>
              <a:ext uri="{FF2B5EF4-FFF2-40B4-BE49-F238E27FC236}">
                <a16:creationId xmlns:a16="http://schemas.microsoft.com/office/drawing/2014/main" id="{8BE7160F-1229-414F-A795-425910E5852E}"/>
              </a:ext>
            </a:extLst>
          </p:cNvPr>
          <p:cNvSpPr>
            <a:spLocks noGrp="1"/>
          </p:cNvSpPr>
          <p:nvPr>
            <p:ph idx="1"/>
          </p:nvPr>
        </p:nvSpPr>
        <p:spPr>
          <a:xfrm>
            <a:off x="1042988" y="2093913"/>
            <a:ext cx="6777037" cy="4041774"/>
          </a:xfrm>
        </p:spPr>
        <p:txBody>
          <a:bodyPr/>
          <a:lstStyle/>
          <a:p>
            <a:r>
              <a:rPr lang="en-US" dirty="0"/>
              <a:t>Create study aids</a:t>
            </a:r>
          </a:p>
          <a:p>
            <a:pPr marL="69850" indent="0">
              <a:buNone/>
            </a:pPr>
            <a:endParaRPr lang="en-US" dirty="0"/>
          </a:p>
          <a:p>
            <a:r>
              <a:rPr lang="en-US" dirty="0"/>
              <a:t>Create concept maps</a:t>
            </a:r>
          </a:p>
          <a:p>
            <a:pPr marL="69850" indent="0">
              <a:buNone/>
            </a:pPr>
            <a:endParaRPr lang="en-US" dirty="0"/>
          </a:p>
          <a:p>
            <a:r>
              <a:rPr lang="en-US" dirty="0"/>
              <a:t>Explain it </a:t>
            </a:r>
          </a:p>
          <a:p>
            <a:pPr marL="69850" indent="0">
              <a:buNone/>
            </a:pPr>
            <a:endParaRPr lang="en-US" dirty="0"/>
          </a:p>
          <a:p>
            <a:r>
              <a:rPr lang="en-US" dirty="0"/>
              <a:t>Record yourself reading material out loud</a:t>
            </a:r>
          </a:p>
          <a:p>
            <a:pPr marL="69850" indent="0">
              <a:buNone/>
            </a:pPr>
            <a:endParaRPr lang="en-US" dirty="0"/>
          </a:p>
          <a:p>
            <a:r>
              <a:rPr lang="en-US" dirty="0"/>
              <a:t>Study in a new place</a:t>
            </a:r>
          </a:p>
        </p:txBody>
      </p:sp>
      <p:sp>
        <p:nvSpPr>
          <p:cNvPr id="4" name="Rectangle 4">
            <a:extLst>
              <a:ext uri="{FF2B5EF4-FFF2-40B4-BE49-F238E27FC236}">
                <a16:creationId xmlns:a16="http://schemas.microsoft.com/office/drawing/2014/main" id="{3F6FA780-5516-4892-96FF-8318D3FEA70A}"/>
              </a:ext>
            </a:extLst>
          </p:cNvPr>
          <p:cNvSpPr>
            <a:spLocks noRot="1" noChangeArrowheads="1"/>
          </p:cNvSpPr>
          <p:nvPr/>
        </p:nvSpPr>
        <p:spPr bwMode="auto">
          <a:xfrm>
            <a:off x="1042988" y="1447800"/>
            <a:ext cx="8004175"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defRPr/>
            </a:pPr>
            <a:r>
              <a:rPr lang="en-US" sz="2800" b="1" dirty="0">
                <a:solidFill>
                  <a:srgbClr val="F8220C"/>
                </a:solidFill>
                <a:effectLst>
                  <a:outerShdw blurRad="38100" dist="38100" dir="2700000" algn="tl">
                    <a:srgbClr val="000000"/>
                  </a:outerShdw>
                </a:effectLst>
                <a:latin typeface="Arial Black" pitchFamily="34" charset="0"/>
              </a:rPr>
              <a:t>Vary your studying</a:t>
            </a:r>
            <a:endParaRPr lang="en-US" dirty="0">
              <a:latin typeface="Arial" charset="0"/>
            </a:endParaRPr>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197920450"/>
      </p:ext>
    </p:extLst>
  </p:cSld>
  <p:clrMapOvr>
    <a:masterClrMapping/>
  </p:clrMapOvr>
  <mc:AlternateContent xmlns:mc="http://schemas.openxmlformats.org/markup-compatibility/2006" xmlns:p14="http://schemas.microsoft.com/office/powerpoint/2010/main">
    <mc:Choice Requires="p14">
      <p:transition spd="slow" p14:dur="2000" advTm="93477"/>
    </mc:Choice>
    <mc:Fallback xmlns="">
      <p:transition spd="slow" advTm="934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8"/>
                </p:tgtEl>
              </p:cMediaNode>
            </p:audio>
          </p:childTnLst>
        </p:cTn>
      </p:par>
    </p:tnLst>
    <p:bldLst>
      <p:bldP spid="3"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3|3|4.7|3.1"/>
</p:tagLst>
</file>

<file path=ppt/tags/tag10.xml><?xml version="1.0" encoding="utf-8"?>
<p:tagLst xmlns:a="http://schemas.openxmlformats.org/drawingml/2006/main" xmlns:r="http://schemas.openxmlformats.org/officeDocument/2006/relationships" xmlns:p="http://schemas.openxmlformats.org/presentationml/2006/main">
  <p:tag name="TIMING" val="|2.1|3.9|6.9|7|3.4|3.2|5"/>
</p:tagLst>
</file>

<file path=ppt/tags/tag11.xml><?xml version="1.0" encoding="utf-8"?>
<p:tagLst xmlns:a="http://schemas.openxmlformats.org/drawingml/2006/main" xmlns:r="http://schemas.openxmlformats.org/officeDocument/2006/relationships" xmlns:p="http://schemas.openxmlformats.org/presentationml/2006/main">
  <p:tag name="TIMING" val="|4.7|7.2|4.9|2.9|4.2"/>
</p:tagLst>
</file>

<file path=ppt/tags/tag12.xml><?xml version="1.0" encoding="utf-8"?>
<p:tagLst xmlns:a="http://schemas.openxmlformats.org/drawingml/2006/main" xmlns:r="http://schemas.openxmlformats.org/officeDocument/2006/relationships" xmlns:p="http://schemas.openxmlformats.org/presentationml/2006/main">
  <p:tag name="TIMING" val="|4.9|2.1|5.8|5.3|5.2"/>
</p:tagLst>
</file>

<file path=ppt/tags/tag13.xml><?xml version="1.0" encoding="utf-8"?>
<p:tagLst xmlns:a="http://schemas.openxmlformats.org/drawingml/2006/main" xmlns:r="http://schemas.openxmlformats.org/officeDocument/2006/relationships" xmlns:p="http://schemas.openxmlformats.org/presentationml/2006/main">
  <p:tag name="TIMING" val="|2.7|4.5|4.4|4.9|9"/>
</p:tagLst>
</file>

<file path=ppt/tags/tag14.xml><?xml version="1.0" encoding="utf-8"?>
<p:tagLst xmlns:a="http://schemas.openxmlformats.org/drawingml/2006/main" xmlns:r="http://schemas.openxmlformats.org/officeDocument/2006/relationships" xmlns:p="http://schemas.openxmlformats.org/presentationml/2006/main">
  <p:tag name="TIMING" val="|6.2|4.8|5.9|8.9|5.8|8.5"/>
</p:tagLst>
</file>

<file path=ppt/tags/tag15.xml><?xml version="1.0" encoding="utf-8"?>
<p:tagLst xmlns:a="http://schemas.openxmlformats.org/drawingml/2006/main" xmlns:r="http://schemas.openxmlformats.org/officeDocument/2006/relationships" xmlns:p="http://schemas.openxmlformats.org/presentationml/2006/main">
  <p:tag name="TIMING" val="|4.6|17.4|7.5"/>
</p:tagLst>
</file>

<file path=ppt/tags/tag16.xml><?xml version="1.0" encoding="utf-8"?>
<p:tagLst xmlns:a="http://schemas.openxmlformats.org/drawingml/2006/main" xmlns:r="http://schemas.openxmlformats.org/officeDocument/2006/relationships" xmlns:p="http://schemas.openxmlformats.org/presentationml/2006/main">
  <p:tag name="TIMING" val="|13|6.7|7.5|14.9"/>
</p:tagLst>
</file>

<file path=ppt/tags/tag17.xml><?xml version="1.0" encoding="utf-8"?>
<p:tagLst xmlns:a="http://schemas.openxmlformats.org/drawingml/2006/main" xmlns:r="http://schemas.openxmlformats.org/officeDocument/2006/relationships" xmlns:p="http://schemas.openxmlformats.org/presentationml/2006/main">
  <p:tag name="TIMING" val="|9.5|5.2|8.8|4.2|9.6|5.3|7.1"/>
</p:tagLst>
</file>

<file path=ppt/tags/tag18.xml><?xml version="1.0" encoding="utf-8"?>
<p:tagLst xmlns:a="http://schemas.openxmlformats.org/drawingml/2006/main" xmlns:r="http://schemas.openxmlformats.org/officeDocument/2006/relationships" xmlns:p="http://schemas.openxmlformats.org/presentationml/2006/main">
  <p:tag name="TIMING" val="|3.7|18.4|25|25.8|11.8|9.1"/>
</p:tagLst>
</file>

<file path=ppt/tags/tag2.xml><?xml version="1.0" encoding="utf-8"?>
<p:tagLst xmlns:a="http://schemas.openxmlformats.org/drawingml/2006/main" xmlns:r="http://schemas.openxmlformats.org/officeDocument/2006/relationships" xmlns:p="http://schemas.openxmlformats.org/presentationml/2006/main">
  <p:tag name="TIMING" val="|4.2|3.9|3|3|3.4|2.8"/>
</p:tagLst>
</file>

<file path=ppt/tags/tag3.xml><?xml version="1.0" encoding="utf-8"?>
<p:tagLst xmlns:a="http://schemas.openxmlformats.org/drawingml/2006/main" xmlns:r="http://schemas.openxmlformats.org/officeDocument/2006/relationships" xmlns:p="http://schemas.openxmlformats.org/presentationml/2006/main">
  <p:tag name="TIMING" val="|4.2|16.4"/>
</p:tagLst>
</file>

<file path=ppt/tags/tag4.xml><?xml version="1.0" encoding="utf-8"?>
<p:tagLst xmlns:a="http://schemas.openxmlformats.org/drawingml/2006/main" xmlns:r="http://schemas.openxmlformats.org/officeDocument/2006/relationships" xmlns:p="http://schemas.openxmlformats.org/presentationml/2006/main">
  <p:tag name="TIMING" val="|3.7|9.7|3.7|7.6|15.7|42.9|24.2|9.3|1.3"/>
</p:tagLst>
</file>

<file path=ppt/tags/tag5.xml><?xml version="1.0" encoding="utf-8"?>
<p:tagLst xmlns:a="http://schemas.openxmlformats.org/drawingml/2006/main" xmlns:r="http://schemas.openxmlformats.org/officeDocument/2006/relationships" xmlns:p="http://schemas.openxmlformats.org/presentationml/2006/main">
  <p:tag name="TIMING" val="|3.8|13.2|24.2|16.2|15"/>
</p:tagLst>
</file>

<file path=ppt/tags/tag6.xml><?xml version="1.0" encoding="utf-8"?>
<p:tagLst xmlns:a="http://schemas.openxmlformats.org/drawingml/2006/main" xmlns:r="http://schemas.openxmlformats.org/officeDocument/2006/relationships" xmlns:p="http://schemas.openxmlformats.org/presentationml/2006/main">
  <p:tag name="TIMING" val="|4.1|4.1|4.2|5.9|9.8|23.7"/>
</p:tagLst>
</file>

<file path=ppt/tags/tag7.xml><?xml version="1.0" encoding="utf-8"?>
<p:tagLst xmlns:a="http://schemas.openxmlformats.org/drawingml/2006/main" xmlns:r="http://schemas.openxmlformats.org/officeDocument/2006/relationships" xmlns:p="http://schemas.openxmlformats.org/presentationml/2006/main">
  <p:tag name="TIMING" val="|8.1|10.3|8.4|9|14.6|15.1|16.7"/>
</p:tagLst>
</file>

<file path=ppt/tags/tag8.xml><?xml version="1.0" encoding="utf-8"?>
<p:tagLst xmlns:a="http://schemas.openxmlformats.org/drawingml/2006/main" xmlns:r="http://schemas.openxmlformats.org/officeDocument/2006/relationships" xmlns:p="http://schemas.openxmlformats.org/presentationml/2006/main">
  <p:tag name="TIMING" val="|4.3|30.2|17.8|18.1|12.4"/>
</p:tagLst>
</file>

<file path=ppt/tags/tag9.xml><?xml version="1.0" encoding="utf-8"?>
<p:tagLst xmlns:a="http://schemas.openxmlformats.org/drawingml/2006/main" xmlns:r="http://schemas.openxmlformats.org/officeDocument/2006/relationships" xmlns:p="http://schemas.openxmlformats.org/presentationml/2006/main">
  <p:tag name="TIMING" val="|12.7|12.9|13.2|12.6|8.5|8.6"/>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usti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Austin</Template>
  <TotalTime>1216</TotalTime>
  <Words>1059</Words>
  <Application>Microsoft Office PowerPoint</Application>
  <PresentationFormat>On-screen Show (4:3)</PresentationFormat>
  <Paragraphs>163</Paragraphs>
  <Slides>19</Slides>
  <Notes>19</Notes>
  <HiddenSlides>0</HiddenSlides>
  <MMClips>19</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Arial</vt:lpstr>
      <vt:lpstr>Arial Black</vt:lpstr>
      <vt:lpstr>Calibri</vt:lpstr>
      <vt:lpstr>Century Gothic</vt:lpstr>
      <vt:lpstr>Lucida Fax</vt:lpstr>
      <vt:lpstr>Wingdings</vt:lpstr>
      <vt:lpstr>Wingdings 2</vt:lpstr>
      <vt:lpstr>Austin</vt:lpstr>
      <vt:lpstr>Test Taking Skills</vt:lpstr>
      <vt:lpstr>Does this sound like you?</vt:lpstr>
      <vt:lpstr>Points to be Covered</vt:lpstr>
      <vt:lpstr>Point 1: Understanding Tests</vt:lpstr>
      <vt:lpstr>Point 2: Preparing for Tests</vt:lpstr>
      <vt:lpstr>Point 2: Preparing for Tests</vt:lpstr>
      <vt:lpstr>Point 2: Preparing for Tests</vt:lpstr>
      <vt:lpstr>Point 2: Preparing for Tests</vt:lpstr>
      <vt:lpstr>Point 2: Preparing for Tests</vt:lpstr>
      <vt:lpstr>Point 2: Preparing for Tests</vt:lpstr>
      <vt:lpstr>Point 3: Reducing Anxiety</vt:lpstr>
      <vt:lpstr>Point 4: Test-Taking Tips</vt:lpstr>
      <vt:lpstr>Point 4: Test-Taking Tips</vt:lpstr>
      <vt:lpstr>Point 5: Reviewing Your Test</vt:lpstr>
      <vt:lpstr>Point 6: Tips for Different Types of Tests</vt:lpstr>
      <vt:lpstr>Point 6: Tips for Different Types of Tests</vt:lpstr>
      <vt:lpstr>Point 6: Tips for Different Types of Tests</vt:lpstr>
      <vt:lpstr>Point 6: Tips for Different Types of Tests</vt:lpstr>
      <vt:lpstr>Point 6: Tips for Different Types of Tests</vt:lpstr>
    </vt:vector>
  </TitlesOfParts>
  <Company>bsc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Test Taking Skills</dc:title>
  <dc:creator>dsurbaugh</dc:creator>
  <cp:lastModifiedBy>Pitt, Scott</cp:lastModifiedBy>
  <cp:revision>68</cp:revision>
  <cp:lastPrinted>2011-07-01T14:39:28Z</cp:lastPrinted>
  <dcterms:created xsi:type="dcterms:W3CDTF">2006-10-04T14:04:04Z</dcterms:created>
  <dcterms:modified xsi:type="dcterms:W3CDTF">2023-07-20T18:53:20Z</dcterms:modified>
</cp:coreProperties>
</file>