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29127A-973D-4734-A891-35B3178FA59A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436923-1702-483A-8CE3-328BE6396B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3.wmf"/><Relationship Id="rId12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2.wmf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6.png"/><Relationship Id="rId4" Type="http://schemas.openxmlformats.org/officeDocument/2006/relationships/audio" Target="../media/audio4.wav"/><Relationship Id="rId9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Final Countdown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/>
              <a:t>Jessica Thompson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Taking the Test (Essay &amp; Open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standard English</a:t>
            </a:r>
          </a:p>
          <a:p>
            <a:r>
              <a:rPr lang="en-US" dirty="0"/>
              <a:t>Proofread carefully</a:t>
            </a:r>
          </a:p>
          <a:p>
            <a:r>
              <a:rPr lang="en-US" dirty="0"/>
              <a:t>If you can’t finish, write an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over the exam with a group of classmates</a:t>
            </a:r>
          </a:p>
          <a:p>
            <a:r>
              <a:rPr lang="en-US" dirty="0"/>
              <a:t>Put the test behind you…</a:t>
            </a:r>
          </a:p>
        </p:txBody>
      </p:sp>
      <p:pic>
        <p:nvPicPr>
          <p:cNvPr id="1028" name="Picture 4" descr="C:\Documents and Settings\SCOTTP\Local Settings\Temporary Internet Files\Content.IE5\VVZC2GUH\MCj0423860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724400"/>
            <a:ext cx="1670050" cy="1844675"/>
          </a:xfrm>
          <a:prstGeom prst="rect">
            <a:avLst/>
          </a:prstGeom>
          <a:noFill/>
        </p:spPr>
      </p:pic>
      <p:pic>
        <p:nvPicPr>
          <p:cNvPr id="1029" name="Picture 5" descr="C:\Documents and Settings\SCOTTP\Local Settings\Temporary Internet Files\Content.IE5\552Z869N\MCj0423842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3124200"/>
            <a:ext cx="1803400" cy="1949450"/>
          </a:xfrm>
          <a:prstGeom prst="rect">
            <a:avLst/>
          </a:prstGeom>
          <a:noFill/>
        </p:spPr>
      </p:pic>
      <p:pic>
        <p:nvPicPr>
          <p:cNvPr id="1030" name="Picture 6" descr="C:\Documents and Settings\SCOTTP\Local Settings\Temporary Internet Files\Content.IE5\INWC49KI\MCj0423840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971800"/>
            <a:ext cx="1901825" cy="1990725"/>
          </a:xfrm>
          <a:prstGeom prst="rect">
            <a:avLst/>
          </a:prstGeom>
          <a:noFill/>
        </p:spPr>
      </p:pic>
      <p:pic>
        <p:nvPicPr>
          <p:cNvPr id="1035" name="Picture 11" descr="C:\Documents and Settings\SCOTTP\Local Settings\Temporary Internet Files\Content.IE5\0VL1M8RT\MCj0424628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152400"/>
            <a:ext cx="3207939" cy="3505200"/>
          </a:xfrm>
          <a:prstGeom prst="rect">
            <a:avLst/>
          </a:prstGeom>
          <a:noFill/>
        </p:spPr>
      </p:pic>
      <p:pic>
        <p:nvPicPr>
          <p:cNvPr id="15" name="MSSN00227A0000[1].wav">
            <a:hlinkClick r:id="" action="ppaction://media"/>
          </p:cNvPr>
          <p:cNvPicPr>
            <a:picLocks noRot="1" noChangeAspect="1"/>
          </p:cNvPicPr>
          <p:nvPr>
            <a:wavAudioFile r:embed="rId1" name="MSSN00227A0000[1].wav"/>
          </p:nvPr>
        </p:nvPicPr>
        <p:blipFill>
          <a:blip r:embed="rId10" cstate="print">
            <a:lum bright="-100000" contrast="-100000"/>
          </a:blip>
          <a:stretch>
            <a:fillRect/>
          </a:stretch>
        </p:blipFill>
        <p:spPr>
          <a:xfrm>
            <a:off x="8458200" y="4876800"/>
            <a:ext cx="304800" cy="304800"/>
          </a:xfrm>
          <a:prstGeom prst="rect">
            <a:avLst/>
          </a:prstGeom>
        </p:spPr>
      </p:pic>
      <p:pic>
        <p:nvPicPr>
          <p:cNvPr id="16" name="MSSN00228A0000[1].wav">
            <a:hlinkClick r:id="" action="ppaction://media"/>
          </p:cNvPr>
          <p:cNvPicPr>
            <a:picLocks noRot="1" noChangeAspect="1"/>
          </p:cNvPicPr>
          <p:nvPr>
            <a:wavAudioFile r:embed="rId2" name="MSSN00228A0000[1].wav"/>
          </p:nvPr>
        </p:nvPicPr>
        <p:blipFill>
          <a:blip r:embed="rId11" cstate="print">
            <a:lum bright="-100000" contrast="-100000"/>
          </a:blip>
          <a:stretch>
            <a:fillRect/>
          </a:stretch>
        </p:blipFill>
        <p:spPr>
          <a:xfrm>
            <a:off x="1752600" y="4876800"/>
            <a:ext cx="304800" cy="304800"/>
          </a:xfrm>
          <a:prstGeom prst="rect">
            <a:avLst/>
          </a:prstGeom>
        </p:spPr>
      </p:pic>
      <p:pic>
        <p:nvPicPr>
          <p:cNvPr id="17" name="MSSN00229A0000[1].wav">
            <a:hlinkClick r:id="" action="ppaction://media"/>
          </p:cNvPr>
          <p:cNvPicPr>
            <a:picLocks noRot="1" noChangeAspect="1"/>
          </p:cNvPicPr>
          <p:nvPr>
            <a:wavAudioFile r:embed="rId3" name="MSSN00229A0000[1].wav"/>
          </p:nvPr>
        </p:nvPicPr>
        <p:blipFill>
          <a:blip r:embed="rId12" cstate="print">
            <a:lum bright="-100000" contrast="-100000"/>
          </a:blip>
          <a:stretch>
            <a:fillRect/>
          </a:stretch>
        </p:blipFill>
        <p:spPr>
          <a:xfrm>
            <a:off x="5257800" y="6172200"/>
            <a:ext cx="304800" cy="304800"/>
          </a:xfrm>
          <a:prstGeom prst="rect">
            <a:avLst/>
          </a:prstGeom>
        </p:spPr>
      </p:pic>
      <p:pic>
        <p:nvPicPr>
          <p:cNvPr id="18" name="j0214098.wav">
            <a:hlinkClick r:id="" action="ppaction://media"/>
          </p:cNvPr>
          <p:cNvPicPr>
            <a:picLocks noRot="1" noChangeAspect="1"/>
          </p:cNvPicPr>
          <p:nvPr>
            <a:wavAudioFile r:embed="rId4" name="j0214098.wav"/>
          </p:nvPr>
        </p:nvPicPr>
        <p:blipFill>
          <a:blip r:embed="rId13" cstate="print">
            <a:lum bright="-100000" contrast="-100000"/>
          </a:blip>
          <a:stretch>
            <a:fillRect/>
          </a:stretch>
        </p:blipFill>
        <p:spPr>
          <a:xfrm>
            <a:off x="5638800" y="4191000"/>
            <a:ext cx="304800" cy="3048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209800" y="3505200"/>
            <a:ext cx="48653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IT’S OVER!!!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745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731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762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367"/>
                            </p:stCondLst>
                            <p:childTnLst>
                              <p:par>
                                <p:cTn id="4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6124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506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616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7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2" grpId="0"/>
      <p:bldP spid="3" grpId="0" uiExpand="1" build="p"/>
      <p:bldP spid="3" grpId="1" build="p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Panic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Worrying about GPA</a:t>
            </a:r>
          </a:p>
          <a:p>
            <a:r>
              <a:rPr lang="en-US" dirty="0"/>
              <a:t>Study only at the last minute</a:t>
            </a:r>
          </a:p>
          <a:p>
            <a:r>
              <a:rPr lang="en-US" dirty="0"/>
              <a:t>Don’t sleep well before the exam</a:t>
            </a:r>
          </a:p>
          <a:p>
            <a:r>
              <a:rPr lang="en-US" dirty="0"/>
              <a:t>Convinced you will fail</a:t>
            </a:r>
          </a:p>
          <a:p>
            <a:r>
              <a:rPr lang="en-US" dirty="0"/>
              <a:t>Illness before exams</a:t>
            </a:r>
          </a:p>
          <a:p>
            <a:r>
              <a:rPr lang="en-US" dirty="0"/>
              <a:t>Poor preparation</a:t>
            </a:r>
          </a:p>
          <a:p>
            <a:r>
              <a:rPr lang="en-US" dirty="0"/>
              <a:t>Distorted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Remedies for Finals Panic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your thinking</a:t>
            </a:r>
          </a:p>
          <a:p>
            <a:r>
              <a:rPr lang="en-US" dirty="0"/>
              <a:t>Make a plan</a:t>
            </a:r>
          </a:p>
          <a:p>
            <a:r>
              <a:rPr lang="en-US" dirty="0"/>
              <a:t>Change your location and take breaks</a:t>
            </a:r>
          </a:p>
          <a:p>
            <a:r>
              <a:rPr lang="en-US" dirty="0"/>
              <a:t>Eat healthy and exercise</a:t>
            </a:r>
          </a:p>
          <a:p>
            <a:r>
              <a:rPr lang="en-US" dirty="0"/>
              <a:t>Solicit support</a:t>
            </a:r>
          </a:p>
          <a:p>
            <a:r>
              <a:rPr lang="en-US" dirty="0"/>
              <a:t>Relax—anxiety is contagious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Which subjects need more attention</a:t>
            </a:r>
          </a:p>
          <a:p>
            <a:r>
              <a:rPr lang="en-US" dirty="0"/>
              <a:t>In what order do they need to be studied</a:t>
            </a:r>
          </a:p>
          <a:p>
            <a:r>
              <a:rPr lang="en-US" dirty="0"/>
              <a:t>Make a checklist of review items</a:t>
            </a:r>
          </a:p>
          <a:p>
            <a:r>
              <a:rPr lang="en-US" dirty="0"/>
              <a:t>Identify weak areas</a:t>
            </a:r>
          </a:p>
          <a:p>
            <a:r>
              <a:rPr lang="en-US" dirty="0"/>
              <a:t>Plan an hourly schedule for each day</a:t>
            </a:r>
          </a:p>
          <a:p>
            <a:r>
              <a:rPr lang="en-US" dirty="0"/>
              <a:t>List what you will study in detail</a:t>
            </a:r>
          </a:p>
          <a:p>
            <a:r>
              <a:rPr lang="en-US" dirty="0"/>
              <a:t>Be realistic—6 to 8 hours of study per day</a:t>
            </a:r>
          </a:p>
          <a:p>
            <a:r>
              <a:rPr lang="en-US" dirty="0"/>
              <a:t>Plan breaks every 45 minutes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for Finals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early</a:t>
            </a:r>
          </a:p>
          <a:p>
            <a:r>
              <a:rPr lang="en-US" dirty="0"/>
              <a:t>Organize your notes</a:t>
            </a:r>
          </a:p>
          <a:p>
            <a:pPr lvl="1"/>
            <a:r>
              <a:rPr lang="en-US" dirty="0"/>
              <a:t>Summary sheets</a:t>
            </a:r>
          </a:p>
          <a:p>
            <a:pPr lvl="1"/>
            <a:r>
              <a:rPr lang="en-US" dirty="0"/>
              <a:t>Headings</a:t>
            </a:r>
          </a:p>
          <a:p>
            <a:pPr lvl="1"/>
            <a:r>
              <a:rPr lang="en-US" dirty="0"/>
              <a:t>Outlines</a:t>
            </a:r>
          </a:p>
          <a:p>
            <a:pPr lvl="1"/>
            <a:r>
              <a:rPr lang="en-US" dirty="0"/>
              <a:t>Key words and concepts</a:t>
            </a:r>
          </a:p>
          <a:p>
            <a:pPr lvl="1"/>
            <a:r>
              <a:rPr lang="en-US" dirty="0"/>
              <a:t>Flash cards</a:t>
            </a:r>
          </a:p>
          <a:p>
            <a:r>
              <a:rPr lang="en-US" dirty="0"/>
              <a:t>Review throughout the semester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for Finals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information</a:t>
            </a:r>
          </a:p>
          <a:p>
            <a:r>
              <a:rPr lang="en-US" dirty="0"/>
              <a:t>Find out about the exam</a:t>
            </a:r>
          </a:p>
          <a:p>
            <a:pPr lvl="1"/>
            <a:r>
              <a:rPr lang="en-US" dirty="0"/>
              <a:t>Types of questions</a:t>
            </a:r>
          </a:p>
          <a:p>
            <a:pPr lvl="1"/>
            <a:r>
              <a:rPr lang="en-US" dirty="0"/>
              <a:t>Information covered</a:t>
            </a:r>
          </a:p>
          <a:p>
            <a:pPr lvl="1"/>
            <a:r>
              <a:rPr lang="en-US" dirty="0"/>
              <a:t>Partial credit</a:t>
            </a:r>
          </a:p>
          <a:p>
            <a:r>
              <a:rPr lang="en-US" dirty="0"/>
              <a:t>Predict questions</a:t>
            </a:r>
          </a:p>
          <a:p>
            <a:r>
              <a:rPr lang="en-US" dirty="0"/>
              <a:t>Review previous tests and quizzes</a:t>
            </a:r>
          </a:p>
          <a:p>
            <a:r>
              <a:rPr lang="en-US" dirty="0"/>
              <a:t>General review the night before</a:t>
            </a:r>
          </a:p>
          <a:p>
            <a:r>
              <a:rPr lang="en-US" dirty="0"/>
              <a:t>Brief review immediately before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Arrive early</a:t>
            </a:r>
          </a:p>
          <a:p>
            <a:r>
              <a:rPr lang="en-US" dirty="0"/>
              <a:t>Be calm—stay away from panic groups</a:t>
            </a:r>
          </a:p>
          <a:p>
            <a:r>
              <a:rPr lang="en-US" dirty="0"/>
              <a:t>Have necessary supplies</a:t>
            </a:r>
          </a:p>
          <a:p>
            <a:r>
              <a:rPr lang="en-US" dirty="0"/>
              <a:t>Jot down information on the exam</a:t>
            </a:r>
          </a:p>
          <a:p>
            <a:r>
              <a:rPr lang="en-US" dirty="0"/>
              <a:t>Read the directions</a:t>
            </a:r>
          </a:p>
          <a:p>
            <a:r>
              <a:rPr lang="en-US" dirty="0"/>
              <a:t>Budget your time</a:t>
            </a:r>
          </a:p>
          <a:p>
            <a:r>
              <a:rPr lang="en-US" dirty="0"/>
              <a:t>Don’t sit with friends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easy questions first</a:t>
            </a:r>
          </a:p>
          <a:p>
            <a:r>
              <a:rPr lang="en-US" dirty="0"/>
              <a:t>Skip over difficult questions</a:t>
            </a:r>
          </a:p>
          <a:p>
            <a:r>
              <a:rPr lang="en-US" dirty="0"/>
              <a:t>Give an answer for every question</a:t>
            </a:r>
          </a:p>
          <a:p>
            <a:r>
              <a:rPr lang="en-US" dirty="0"/>
              <a:t>For multiple choice:</a:t>
            </a:r>
          </a:p>
          <a:p>
            <a:pPr lvl="1"/>
            <a:r>
              <a:rPr lang="en-US" dirty="0"/>
              <a:t>Answer the question before reading the answers</a:t>
            </a:r>
          </a:p>
          <a:p>
            <a:pPr lvl="1"/>
            <a:r>
              <a:rPr lang="en-US" dirty="0"/>
              <a:t>Guessing Rules:</a:t>
            </a:r>
          </a:p>
          <a:p>
            <a:pPr lvl="2"/>
            <a:r>
              <a:rPr lang="en-US" dirty="0"/>
              <a:t>5 choices---eliminate 2, then guess</a:t>
            </a:r>
          </a:p>
          <a:p>
            <a:pPr lvl="2"/>
            <a:r>
              <a:rPr lang="en-US" dirty="0"/>
              <a:t>4 choices---eliminate 1, then guess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Taking the Test (Essay &amp; Open Book)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Read all the questions first</a:t>
            </a:r>
          </a:p>
          <a:p>
            <a:r>
              <a:rPr lang="en-US" dirty="0"/>
              <a:t>Allot time for each question</a:t>
            </a:r>
          </a:p>
          <a:p>
            <a:r>
              <a:rPr lang="en-US" dirty="0"/>
              <a:t>Answer the questions you know best first</a:t>
            </a:r>
          </a:p>
          <a:p>
            <a:r>
              <a:rPr lang="en-US" dirty="0"/>
              <a:t>Analyze the question</a:t>
            </a:r>
          </a:p>
          <a:p>
            <a:r>
              <a:rPr lang="en-US" dirty="0"/>
              <a:t>Write a brief outline of main points</a:t>
            </a:r>
          </a:p>
          <a:p>
            <a:r>
              <a:rPr lang="en-US" dirty="0"/>
              <a:t>Use markers to mark pages in your book</a:t>
            </a:r>
          </a:p>
          <a:p>
            <a:r>
              <a:rPr lang="en-US" dirty="0"/>
              <a:t>Assume the reader knows nothing about the subject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</TotalTime>
  <Words>348</Words>
  <Application>Microsoft Office PowerPoint</Application>
  <PresentationFormat>On-screen Show (4:3)</PresentationFormat>
  <Paragraphs>79</Paragraphs>
  <Slides>11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Verdana</vt:lpstr>
      <vt:lpstr>Wingdings 2</vt:lpstr>
      <vt:lpstr>Solstice</vt:lpstr>
      <vt:lpstr>The Final Countdown</vt:lpstr>
      <vt:lpstr>Final Exam Panic</vt:lpstr>
      <vt:lpstr>Remedies for Finals Panic</vt:lpstr>
      <vt:lpstr>Making a Plan</vt:lpstr>
      <vt:lpstr>Studying for Finals</vt:lpstr>
      <vt:lpstr>Studying for Finals</vt:lpstr>
      <vt:lpstr>Taking the Test</vt:lpstr>
      <vt:lpstr>Taking the Test</vt:lpstr>
      <vt:lpstr>Taking the Test (Essay &amp; Open Book)</vt:lpstr>
      <vt:lpstr>Taking the Test (Essay &amp; Open Book</vt:lpstr>
      <vt:lpstr>After the Test</vt:lpstr>
    </vt:vector>
  </TitlesOfParts>
  <Company>BSC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Final Countdown</dc:title>
  <dc:creator>brcmorgan</dc:creator>
  <cp:lastModifiedBy>Pitt, Scott</cp:lastModifiedBy>
  <cp:revision>15</cp:revision>
  <dcterms:created xsi:type="dcterms:W3CDTF">2007-11-06T00:16:41Z</dcterms:created>
  <dcterms:modified xsi:type="dcterms:W3CDTF">2023-07-20T19:11:42Z</dcterms:modified>
</cp:coreProperties>
</file>