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FEAB39-8CC1-468F-B827-E470A635C563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A198C-4860-4878-8488-350BB86EF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202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A10673-CD3C-41BB-A605-F1CD355B5378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227BA6-E59D-4AEC-BC09-B0C8B323F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29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227BA6-E59D-4AEC-BC09-B0C8B323F3E3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227BA6-E59D-4AEC-BC09-B0C8B323F3E3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227BA6-E59D-4AEC-BC09-B0C8B323F3E3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227BA6-E59D-4AEC-BC09-B0C8B323F3E3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AFDFF32F-FA18-4CE5-9355-43947F83A710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6C47F726-2610-4986-9414-2FCA7FD97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F32F-FA18-4CE5-9355-43947F83A710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F726-2610-4986-9414-2FCA7FD97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F32F-FA18-4CE5-9355-43947F83A710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F726-2610-4986-9414-2FCA7FD97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F32F-FA18-4CE5-9355-43947F83A710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F726-2610-4986-9414-2FCA7FD97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F32F-FA18-4CE5-9355-43947F83A710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F726-2610-4986-9414-2FCA7FD97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F32F-FA18-4CE5-9355-43947F83A710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F726-2610-4986-9414-2FCA7FD97C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F32F-FA18-4CE5-9355-43947F83A710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F726-2610-4986-9414-2FCA7FD97C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F32F-FA18-4CE5-9355-43947F83A710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F726-2610-4986-9414-2FCA7FD97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F32F-FA18-4CE5-9355-43947F83A710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F726-2610-4986-9414-2FCA7FD97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AFDFF32F-FA18-4CE5-9355-43947F83A710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6C47F726-2610-4986-9414-2FCA7FD97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AFDFF32F-FA18-4CE5-9355-43947F83A710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6C47F726-2610-4986-9414-2FCA7FD97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FDFF32F-FA18-4CE5-9355-43947F83A710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C47F726-2610-4986-9414-2FCA7FD97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Effective Leadership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Skills for a Lifetime</a:t>
            </a:r>
          </a:p>
          <a:p>
            <a:r>
              <a:rPr lang="en-US" dirty="0"/>
              <a:t>Presented by</a:t>
            </a:r>
          </a:p>
          <a:p>
            <a:r>
              <a:rPr lang="en-US" dirty="0"/>
              <a:t>Carolyn Kirby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Is Trustworthy and has Integrity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People will not follow someone they do not trust</a:t>
            </a:r>
          </a:p>
          <a:p>
            <a:r>
              <a:rPr lang="en-US" dirty="0"/>
              <a:t>Leads by example</a:t>
            </a:r>
          </a:p>
          <a:p>
            <a:pPr lvl="1"/>
            <a:r>
              <a:rPr lang="en-US" dirty="0"/>
              <a:t>Never asks another person to do something he/she is not willing to do.</a:t>
            </a:r>
          </a:p>
          <a:p>
            <a:pPr lvl="1"/>
            <a:r>
              <a:rPr lang="en-US" dirty="0"/>
              <a:t>Lives life without contradiction</a:t>
            </a:r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Takes Risks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Willing to do something different</a:t>
            </a:r>
          </a:p>
          <a:p>
            <a:r>
              <a:rPr lang="en-US" dirty="0"/>
              <a:t>Not afraid of change</a:t>
            </a:r>
          </a:p>
          <a:p>
            <a:r>
              <a:rPr lang="en-US" dirty="0"/>
              <a:t>Smart risks lead to big payoffs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Focuses and Follows Through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Focuses on task</a:t>
            </a:r>
          </a:p>
          <a:p>
            <a:r>
              <a:rPr lang="en-US" dirty="0"/>
              <a:t>Sets priorities</a:t>
            </a:r>
          </a:p>
          <a:p>
            <a:r>
              <a:rPr lang="en-US" dirty="0"/>
              <a:t>Finishes what has been started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 a Sense of Humor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Willing to laugh at self</a:t>
            </a:r>
          </a:p>
          <a:p>
            <a:r>
              <a:rPr lang="en-US" dirty="0"/>
              <a:t>Diffuse difficult situations with laughter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Leaders also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Make others feel good about themselves and the work they are doing.</a:t>
            </a:r>
          </a:p>
          <a:p>
            <a:r>
              <a:rPr lang="en-US" dirty="0"/>
              <a:t>Energize others.</a:t>
            </a:r>
          </a:p>
          <a:p>
            <a:r>
              <a:rPr lang="en-US" dirty="0"/>
              <a:t>Keep an open mind.</a:t>
            </a:r>
          </a:p>
          <a:p>
            <a:r>
              <a:rPr lang="en-US" dirty="0"/>
              <a:t>Communicate well.</a:t>
            </a:r>
          </a:p>
          <a:p>
            <a:r>
              <a:rPr lang="en-US" dirty="0"/>
              <a:t>Delegate effectively.</a:t>
            </a:r>
          </a:p>
          <a:p>
            <a:r>
              <a:rPr lang="en-US" dirty="0"/>
              <a:t>Avoid wasting time.</a:t>
            </a:r>
          </a:p>
          <a:p>
            <a:r>
              <a:rPr lang="en-US" dirty="0"/>
              <a:t>Embrace responsibility and are accountable.</a:t>
            </a:r>
          </a:p>
          <a:p>
            <a:r>
              <a:rPr lang="en-US" dirty="0"/>
              <a:t>Set a good example.</a:t>
            </a:r>
          </a:p>
          <a:p>
            <a:r>
              <a:rPr lang="en-US" dirty="0"/>
              <a:t>Listen well.</a:t>
            </a:r>
          </a:p>
          <a:p>
            <a:r>
              <a:rPr lang="en-US" dirty="0"/>
              <a:t>Encourage feedback.</a:t>
            </a:r>
          </a:p>
          <a:p>
            <a:r>
              <a:rPr lang="en-US" dirty="0"/>
              <a:t>Offer recognition.</a:t>
            </a:r>
          </a:p>
          <a:p>
            <a:r>
              <a:rPr lang="en-US" dirty="0"/>
              <a:t>Create and foster a learning environment.</a:t>
            </a:r>
          </a:p>
          <a:p>
            <a:r>
              <a:rPr lang="en-US" dirty="0"/>
              <a:t>Never abuse the power they hold.</a:t>
            </a:r>
          </a:p>
          <a:p>
            <a:r>
              <a:rPr lang="en-US" dirty="0"/>
              <a:t>Define success in their own terms.</a:t>
            </a:r>
          </a:p>
          <a:p>
            <a:r>
              <a:rPr lang="en-US" dirty="0"/>
              <a:t>Knows their limitations.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a Leader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Know Yourself</a:t>
            </a:r>
          </a:p>
          <a:p>
            <a:pPr lvl="1"/>
            <a:r>
              <a:rPr lang="en-US" dirty="0"/>
              <a:t>What are your talents?</a:t>
            </a:r>
          </a:p>
          <a:p>
            <a:pPr lvl="1"/>
            <a:r>
              <a:rPr lang="en-US" dirty="0"/>
              <a:t>What are your strengths and skills?</a:t>
            </a:r>
          </a:p>
          <a:p>
            <a:pPr lvl="1"/>
            <a:r>
              <a:rPr lang="en-US" dirty="0"/>
              <a:t>What are your flaws and weaknesses?</a:t>
            </a:r>
          </a:p>
          <a:p>
            <a:pPr marL="274320" lvl="1">
              <a:spcBef>
                <a:spcPts val="600"/>
              </a:spcBef>
              <a:buClr>
                <a:schemeClr val="accent2"/>
              </a:buClr>
              <a:buNone/>
            </a:pPr>
            <a:r>
              <a:rPr lang="en-US" dirty="0"/>
              <a:t>		</a:t>
            </a:r>
          </a:p>
          <a:p>
            <a:pPr marL="274320" lvl="1">
              <a:spcBef>
                <a:spcPts val="600"/>
              </a:spcBef>
              <a:buClr>
                <a:schemeClr val="accent2"/>
              </a:buClr>
              <a:buNone/>
            </a:pPr>
            <a:r>
              <a:rPr lang="en-US" dirty="0"/>
              <a:t>		Continue to develop your strengths and qualities and make a plan for improving your weaknesses.</a:t>
            </a:r>
          </a:p>
          <a:p>
            <a:pPr marL="274320" lvl="1">
              <a:spcBef>
                <a:spcPts val="600"/>
              </a:spcBef>
              <a:buClr>
                <a:schemeClr val="accent2"/>
              </a:buClr>
              <a:buNone/>
            </a:pPr>
            <a:endParaRPr lang="en-US" dirty="0"/>
          </a:p>
          <a:p>
            <a:r>
              <a:rPr lang="en-US" dirty="0"/>
              <a:t>Develop a leadership philosophy.</a:t>
            </a:r>
          </a:p>
          <a:p>
            <a:pPr lvl="1"/>
            <a:r>
              <a:rPr lang="en-US" dirty="0"/>
              <a:t>Who do you admire and respect?</a:t>
            </a:r>
          </a:p>
          <a:p>
            <a:pPr lvl="1"/>
            <a:r>
              <a:rPr lang="en-US" dirty="0"/>
              <a:t>Develop a mission statement for how you will live your life as a leader.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a Leader….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Be the best at what you do.</a:t>
            </a:r>
          </a:p>
          <a:p>
            <a:r>
              <a:rPr lang="en-US" dirty="0"/>
              <a:t>Surround yourself with good people.</a:t>
            </a:r>
          </a:p>
          <a:p>
            <a:pPr lvl="1"/>
            <a:r>
              <a:rPr lang="en-US" dirty="0"/>
              <a:t>Mentors, positive, creative, and diverse people</a:t>
            </a:r>
          </a:p>
          <a:p>
            <a:pPr lvl="1"/>
            <a:r>
              <a:rPr lang="en-US" dirty="0"/>
              <a:t>People who possess leadership qualities</a:t>
            </a:r>
          </a:p>
          <a:p>
            <a:r>
              <a:rPr lang="en-US" dirty="0"/>
              <a:t>Watch leaders you admire.</a:t>
            </a:r>
          </a:p>
          <a:p>
            <a:r>
              <a:rPr lang="en-US" dirty="0"/>
              <a:t>Practice by doing.</a:t>
            </a:r>
          </a:p>
          <a:p>
            <a:pPr lvl="1"/>
            <a:r>
              <a:rPr lang="en-US" dirty="0"/>
              <a:t>Take small steps</a:t>
            </a:r>
          </a:p>
          <a:p>
            <a:pPr lvl="2"/>
            <a:r>
              <a:rPr lang="en-US" dirty="0"/>
              <a:t>Be on a committee for SGA</a:t>
            </a:r>
          </a:p>
          <a:p>
            <a:pPr lvl="2"/>
            <a:r>
              <a:rPr lang="en-US" dirty="0"/>
              <a:t>Join a club or organization</a:t>
            </a:r>
          </a:p>
          <a:p>
            <a:pPr lvl="2"/>
            <a:r>
              <a:rPr lang="en-US" dirty="0"/>
              <a:t>Volunteer</a:t>
            </a:r>
          </a:p>
          <a:p>
            <a:pPr lvl="2"/>
            <a:r>
              <a:rPr lang="en-US" dirty="0"/>
              <a:t>Attend workshops like this one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a Leader….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Develop communication skills</a:t>
            </a:r>
          </a:p>
          <a:p>
            <a:pPr lvl="1"/>
            <a:r>
              <a:rPr lang="en-US" dirty="0"/>
              <a:t>Listening skills</a:t>
            </a:r>
          </a:p>
          <a:p>
            <a:pPr lvl="1"/>
            <a:r>
              <a:rPr lang="en-US" dirty="0"/>
              <a:t>Writing skills</a:t>
            </a:r>
          </a:p>
          <a:p>
            <a:pPr lvl="1"/>
            <a:r>
              <a:rPr lang="en-US" dirty="0"/>
              <a:t>Speaking skills</a:t>
            </a:r>
          </a:p>
          <a:p>
            <a:pPr lvl="2"/>
            <a:r>
              <a:rPr lang="en-US" dirty="0"/>
              <a:t>Practice, practice, practice…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>
              <a:buNone/>
            </a:pPr>
            <a:r>
              <a:rPr lang="en-US" dirty="0"/>
              <a:t>*Source:  “Life During College…Your Guide to Success”  </a:t>
            </a:r>
          </a:p>
          <a:p>
            <a:pPr lvl="2">
              <a:buNone/>
            </a:pP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Edition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Leadership Opportunities at Bluefield State College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Seek employment on campus</a:t>
            </a:r>
          </a:p>
          <a:p>
            <a:r>
              <a:rPr lang="en-US" dirty="0"/>
              <a:t>Talk to professors, advisors, and Career Planning and Placement about internship opportunities</a:t>
            </a:r>
          </a:p>
          <a:p>
            <a:r>
              <a:rPr lang="en-US" dirty="0"/>
              <a:t>Clubs and Organizations</a:t>
            </a:r>
          </a:p>
          <a:p>
            <a:r>
              <a:rPr lang="en-US" dirty="0"/>
              <a:t>Greek Life</a:t>
            </a:r>
          </a:p>
          <a:p>
            <a:pPr lvl="1"/>
            <a:r>
              <a:rPr lang="en-US" dirty="0"/>
              <a:t>For a full list of clubs and organizations refer to Page 8 of the Bluefield State College Handbook</a:t>
            </a:r>
          </a:p>
          <a:p>
            <a:r>
              <a:rPr lang="en-US" dirty="0"/>
              <a:t>Tutoring – 3.0 GPA Required</a:t>
            </a:r>
          </a:p>
          <a:p>
            <a:pPr lvl="1"/>
            <a:r>
              <a:rPr lang="en-US" dirty="0"/>
              <a:t>Contact Carolyn Kirby, Student Support Services or Terry Thompson in the Counseling Center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Leadership Opportunities Off-Campus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Volunteer  at local schools, libraries, churches, civic groups, non-profit organizations, hospitals, nursing homes, and various charities.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7924800" cy="5486400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en-US" sz="5400" i="1" dirty="0"/>
              <a:t>Leadership and learning are indispensable to each other.</a:t>
            </a:r>
            <a:br>
              <a:rPr lang="en-US" sz="5400" i="1" dirty="0"/>
            </a:br>
            <a:r>
              <a:rPr lang="en-US" sz="5400" i="1" dirty="0"/>
              <a:t>~John Fitzgerald Kennedy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2438400"/>
            <a:ext cx="7543800" cy="2438400"/>
          </a:xfrm>
        </p:spPr>
        <p:txBody>
          <a:bodyPr/>
          <a:lstStyle/>
          <a:p>
            <a:r>
              <a:rPr lang="en-US" b="1" dirty="0"/>
              <a:t>Leaders are not born. They are made. They are made just like anything else. . . through hard work. That's the price we have to pay to achieve that goal or any goal.</a:t>
            </a:r>
            <a:br>
              <a:rPr lang="en-US" b="1" dirty="0"/>
            </a:br>
            <a:r>
              <a:rPr lang="en-US" b="1" dirty="0"/>
              <a:t>                                                         - Vince Lombardi</a:t>
            </a:r>
            <a:br>
              <a:rPr lang="en-US" b="1" dirty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609600"/>
            <a:ext cx="7696200" cy="5486400"/>
          </a:xfrm>
        </p:spPr>
        <p:txBody>
          <a:bodyPr anchor="ctr"/>
          <a:lstStyle/>
          <a:p>
            <a:pPr algn="ctr">
              <a:buNone/>
            </a:pPr>
            <a:r>
              <a:rPr lang="en-US" dirty="0"/>
              <a:t>Leadership is not an inborn trait or ability.  It is a set of skills that is developed over time with practice.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Why Lead?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Leadership can have a beneficial and powerful impact on virtually every part of your life.</a:t>
            </a:r>
          </a:p>
          <a:p>
            <a:r>
              <a:rPr lang="en-US" dirty="0"/>
              <a:t>You need more than technical skills and book knowledge to be successful in your career.</a:t>
            </a:r>
          </a:p>
          <a:p>
            <a:r>
              <a:rPr lang="en-US" dirty="0"/>
              <a:t>Without proper leadership people stop working.</a:t>
            </a:r>
          </a:p>
          <a:p>
            <a:endParaRPr lang="en-US" dirty="0"/>
          </a:p>
          <a:p>
            <a:pPr lvl="2"/>
            <a:r>
              <a:rPr lang="en-US" dirty="0"/>
              <a:t>You may not become  a great leader but you can and must display leadership.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Qualities of a Leader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Has vision.</a:t>
            </a:r>
          </a:p>
          <a:p>
            <a:r>
              <a:rPr lang="en-US" dirty="0"/>
              <a:t>Motivates people.</a:t>
            </a:r>
          </a:p>
          <a:p>
            <a:r>
              <a:rPr lang="en-US" dirty="0"/>
              <a:t>Is emotionally intelligent.</a:t>
            </a:r>
          </a:p>
          <a:p>
            <a:r>
              <a:rPr lang="en-US" dirty="0"/>
              <a:t>Empowers people.</a:t>
            </a:r>
          </a:p>
          <a:p>
            <a:r>
              <a:rPr lang="en-US" dirty="0"/>
              <a:t>Is trustworthy and has integrity.</a:t>
            </a:r>
          </a:p>
          <a:p>
            <a:r>
              <a:rPr lang="en-US" dirty="0"/>
              <a:t>Takes risks.</a:t>
            </a:r>
          </a:p>
          <a:p>
            <a:r>
              <a:rPr lang="en-US" dirty="0"/>
              <a:t>Focuses and follows through.</a:t>
            </a:r>
          </a:p>
          <a:p>
            <a:r>
              <a:rPr lang="en-US" dirty="0"/>
              <a:t>Has a sense of humor.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 Vision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States what the future will look like</a:t>
            </a:r>
          </a:p>
          <a:p>
            <a:r>
              <a:rPr lang="en-US" dirty="0"/>
              <a:t>Explains how they will get there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Motivates people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/>
              <a:t>IT TAKES A VILLAGE TO SUCCEED</a:t>
            </a:r>
          </a:p>
          <a:p>
            <a:pPr algn="ctr">
              <a:buNone/>
            </a:pPr>
            <a:endParaRPr lang="en-US" dirty="0"/>
          </a:p>
          <a:p>
            <a:r>
              <a:rPr lang="en-US" dirty="0"/>
              <a:t>Money isn’t the only or even primary motivator for people</a:t>
            </a:r>
          </a:p>
          <a:p>
            <a:r>
              <a:rPr lang="en-US" dirty="0"/>
              <a:t>Praise</a:t>
            </a:r>
          </a:p>
          <a:p>
            <a:r>
              <a:rPr lang="en-US" dirty="0"/>
              <a:t>Appreciation</a:t>
            </a:r>
          </a:p>
          <a:p>
            <a:r>
              <a:rPr lang="en-US" dirty="0"/>
              <a:t>Recognition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Emotionally Intelligent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good leader can identify, use, understand, and manage emotions of those involved in the process including their own.</a:t>
            </a:r>
          </a:p>
          <a:p>
            <a:pPr lvl="1"/>
            <a:r>
              <a:rPr lang="en-US" dirty="0"/>
              <a:t>Reads people</a:t>
            </a:r>
          </a:p>
          <a:p>
            <a:pPr lvl="1"/>
            <a:r>
              <a:rPr lang="en-US" dirty="0"/>
              <a:t>Empathizes with feelings of others</a:t>
            </a:r>
          </a:p>
          <a:p>
            <a:pPr lvl="1"/>
            <a:r>
              <a:rPr lang="en-US" dirty="0"/>
              <a:t>Uses understanding to effectively lead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Empowers People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Can’t do it alone</a:t>
            </a:r>
          </a:p>
          <a:p>
            <a:r>
              <a:rPr lang="en-US" dirty="0"/>
              <a:t>Trusts others</a:t>
            </a:r>
          </a:p>
          <a:p>
            <a:r>
              <a:rPr lang="en-US" dirty="0"/>
              <a:t>Establishes expectations</a:t>
            </a:r>
          </a:p>
          <a:p>
            <a:r>
              <a:rPr lang="en-US" dirty="0"/>
              <a:t>Provides necessary tools and power to do what needs to be done.</a:t>
            </a:r>
          </a:p>
          <a:p>
            <a:r>
              <a:rPr lang="en-US" dirty="0"/>
              <a:t>You may be able to achieve a goal alone but by involving others you increase you chance of succeeding.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416</TotalTime>
  <Words>782</Words>
  <Application>Microsoft Office PowerPoint</Application>
  <PresentationFormat>On-screen Show (4:3)</PresentationFormat>
  <Paragraphs>123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Brush Script MT</vt:lpstr>
      <vt:lpstr>Calibri</vt:lpstr>
      <vt:lpstr>Constantia</vt:lpstr>
      <vt:lpstr>Franklin Gothic Book</vt:lpstr>
      <vt:lpstr>Rage Italic</vt:lpstr>
      <vt:lpstr>Pushpin</vt:lpstr>
      <vt:lpstr>Effective Leadership</vt:lpstr>
      <vt:lpstr>PowerPoint Presentation</vt:lpstr>
      <vt:lpstr>PowerPoint Presentation</vt:lpstr>
      <vt:lpstr>Why Lead?</vt:lpstr>
      <vt:lpstr>Qualities of a Leader</vt:lpstr>
      <vt:lpstr>Has Vision</vt:lpstr>
      <vt:lpstr>Motivates people</vt:lpstr>
      <vt:lpstr>Emotionally Intelligent</vt:lpstr>
      <vt:lpstr>Empowers People</vt:lpstr>
      <vt:lpstr>Is Trustworthy and has Integrity</vt:lpstr>
      <vt:lpstr>Takes Risks</vt:lpstr>
      <vt:lpstr>Focuses and Follows Through</vt:lpstr>
      <vt:lpstr>Has a Sense of Humor</vt:lpstr>
      <vt:lpstr>Good Leaders also</vt:lpstr>
      <vt:lpstr>Be a Leader</vt:lpstr>
      <vt:lpstr>Be a Leader….</vt:lpstr>
      <vt:lpstr>Be a Leader….</vt:lpstr>
      <vt:lpstr>Leadership Opportunities at Bluefield State College</vt:lpstr>
      <vt:lpstr>Leadership Opportunities Off-Campus</vt:lpstr>
      <vt:lpstr>PowerPoint Presentation</vt:lpstr>
    </vt:vector>
  </TitlesOfParts>
  <Company>bsc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Effective Leadership</dc:title>
  <dc:creator>ckirby</dc:creator>
  <cp:lastModifiedBy>Pitt, Scott</cp:lastModifiedBy>
  <cp:revision>27</cp:revision>
  <dcterms:created xsi:type="dcterms:W3CDTF">2010-10-08T12:47:46Z</dcterms:created>
  <dcterms:modified xsi:type="dcterms:W3CDTF">2023-07-20T19:10:57Z</dcterms:modified>
</cp:coreProperties>
</file>