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6822E-B568-4C00-BC32-D15561072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Career Exploration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857645-F80B-40C9-B918-0CA1585D0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21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A0104-37C2-46F4-B1B0-746555973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The Goal of Career Exploration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E4B87-3D05-4CE8-AC90-6EB00EA9B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452" y="2691539"/>
            <a:ext cx="8915400" cy="3777622"/>
          </a:xfrm>
        </p:spPr>
        <p:txBody>
          <a:bodyPr>
            <a:normAutofit/>
          </a:bodyPr>
          <a:lstStyle/>
          <a:p>
            <a:r>
              <a:rPr lang="en-US" sz="3200" dirty="0"/>
              <a:t>Learn about yourself</a:t>
            </a:r>
          </a:p>
          <a:p>
            <a:r>
              <a:rPr lang="en-US" sz="3200" dirty="0"/>
              <a:t>Learn about your interests</a:t>
            </a:r>
          </a:p>
          <a:p>
            <a:r>
              <a:rPr lang="en-US" sz="3200" dirty="0"/>
              <a:t>Learn what are realistic options</a:t>
            </a:r>
          </a:p>
        </p:txBody>
      </p:sp>
    </p:spTree>
    <p:extLst>
      <p:ext uri="{BB962C8B-B14F-4D97-AF65-F5344CB8AC3E}">
        <p14:creationId xmlns:p14="http://schemas.microsoft.com/office/powerpoint/2010/main" val="212035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91EE1-AAE6-4E7E-98FC-F8F77E21A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About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2D6E-F735-480C-8942-91DB95D57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1085"/>
            <a:ext cx="8915400" cy="4400137"/>
          </a:xfrm>
        </p:spPr>
        <p:txBody>
          <a:bodyPr>
            <a:normAutofit/>
          </a:bodyPr>
          <a:lstStyle/>
          <a:p>
            <a:r>
              <a:rPr lang="en-US" sz="2800" dirty="0"/>
              <a:t>Knowing your strengths	</a:t>
            </a:r>
          </a:p>
          <a:p>
            <a:pPr lvl="1"/>
            <a:r>
              <a:rPr lang="en-US" sz="2400" dirty="0"/>
              <a:t>Everyone does certain things better than others</a:t>
            </a:r>
          </a:p>
          <a:p>
            <a:pPr lvl="2"/>
            <a:r>
              <a:rPr lang="en-US" sz="2000" dirty="0"/>
              <a:t>Where do you excel easily</a:t>
            </a:r>
          </a:p>
          <a:p>
            <a:pPr lvl="2"/>
            <a:r>
              <a:rPr lang="en-US" sz="2000" dirty="0"/>
              <a:t>What situations do you find yourself ahead of others naturally</a:t>
            </a:r>
          </a:p>
          <a:p>
            <a:r>
              <a:rPr lang="en-US" sz="2800" dirty="0"/>
              <a:t>Knowing your own comfort level</a:t>
            </a:r>
          </a:p>
          <a:p>
            <a:pPr lvl="1"/>
            <a:r>
              <a:rPr lang="en-US" sz="2400" dirty="0"/>
              <a:t>How much risk are you comfortable with?</a:t>
            </a:r>
          </a:p>
          <a:p>
            <a:pPr lvl="2"/>
            <a:r>
              <a:rPr lang="en-US" sz="2000" dirty="0"/>
              <a:t>Working for someone in a job that is already defined verses working for yourself in a job you create</a:t>
            </a:r>
          </a:p>
          <a:p>
            <a:pPr lvl="2"/>
            <a:r>
              <a:rPr lang="en-US" sz="2000" dirty="0"/>
              <a:t>If the career is highly competitive or in high demand are you comfortable with that?</a:t>
            </a:r>
          </a:p>
        </p:txBody>
      </p:sp>
    </p:spTree>
    <p:extLst>
      <p:ext uri="{BB962C8B-B14F-4D97-AF65-F5344CB8AC3E}">
        <p14:creationId xmlns:p14="http://schemas.microsoft.com/office/powerpoint/2010/main" val="102693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91EE1-AAE6-4E7E-98FC-F8F77E21A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About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2D6E-F735-480C-8942-91DB95D57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1085"/>
            <a:ext cx="8915400" cy="4604489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Knowing your limits	</a:t>
            </a:r>
          </a:p>
          <a:p>
            <a:pPr lvl="1"/>
            <a:r>
              <a:rPr lang="en-US" sz="2400" dirty="0"/>
              <a:t>Everyone has a limit to what is acceptable from work hours to environment</a:t>
            </a:r>
          </a:p>
          <a:p>
            <a:pPr lvl="2"/>
            <a:r>
              <a:rPr lang="en-US" sz="2000" dirty="0"/>
              <a:t>Make certain you understand working conditions of a career</a:t>
            </a:r>
          </a:p>
          <a:p>
            <a:pPr lvl="2"/>
            <a:r>
              <a:rPr lang="en-US" sz="2000" dirty="0"/>
              <a:t>There is nothing wrong with saying no because of comfort level</a:t>
            </a:r>
          </a:p>
          <a:p>
            <a:r>
              <a:rPr lang="en-US" sz="2800" dirty="0"/>
              <a:t>Knowing your own lifestyle goals</a:t>
            </a:r>
          </a:p>
          <a:p>
            <a:pPr lvl="1"/>
            <a:r>
              <a:rPr lang="en-US" sz="2400" dirty="0"/>
              <a:t>Does the job pay what you need to buy the things you want?</a:t>
            </a:r>
          </a:p>
          <a:p>
            <a:pPr lvl="1"/>
            <a:r>
              <a:rPr lang="en-US" sz="2200" dirty="0"/>
              <a:t>Does the job give you time you want with your family?</a:t>
            </a:r>
          </a:p>
          <a:p>
            <a:pPr lvl="1"/>
            <a:r>
              <a:rPr lang="en-US" sz="2200" dirty="0"/>
              <a:t>Does the job have adventure or stability, travel required or local only, work independently or with a team, creative or repetition?</a:t>
            </a:r>
          </a:p>
          <a:p>
            <a:pPr lvl="2"/>
            <a:r>
              <a:rPr lang="en-US" sz="2000" dirty="0"/>
              <a:t>We all have ideal situations we are drawn toward. Know what you want out of a career the most. </a:t>
            </a:r>
          </a:p>
        </p:txBody>
      </p:sp>
    </p:spTree>
    <p:extLst>
      <p:ext uri="{BB962C8B-B14F-4D97-AF65-F5344CB8AC3E}">
        <p14:creationId xmlns:p14="http://schemas.microsoft.com/office/powerpoint/2010/main" val="2273335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D9A5-3F9D-4179-B440-7E615B3D0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About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E1DC4-9491-48B4-894F-43D29FD2C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41" y="1319939"/>
            <a:ext cx="8915400" cy="694841"/>
          </a:xfrm>
        </p:spPr>
        <p:txBody>
          <a:bodyPr/>
          <a:lstStyle/>
          <a:p>
            <a:r>
              <a:rPr lang="en-US" dirty="0"/>
              <a:t>Take a look at the Holland Code classification of personality types. Try to identify yourself. You may be a combination of two or more types.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EB0397-5CAD-41ED-8BE7-F24D6DC95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41" y="2267256"/>
            <a:ext cx="8608904" cy="396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66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3776-CD96-4A28-BD6B-57E97896C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About Your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9AAB2-1A13-4048-A27C-40BCD20AB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6481" y="1433593"/>
            <a:ext cx="9048131" cy="447762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What course work do you enjoy most?</a:t>
            </a:r>
          </a:p>
          <a:p>
            <a:pPr lvl="1"/>
            <a:r>
              <a:rPr lang="en-US" sz="2400" dirty="0"/>
              <a:t>What are specific topics covered that interest you?  </a:t>
            </a:r>
          </a:p>
          <a:p>
            <a:pPr lvl="1"/>
            <a:r>
              <a:rPr lang="en-US" sz="2400" dirty="0"/>
              <a:t>Where you more content to read about the subject, discuss the subject in class or make a presentation about the information?</a:t>
            </a:r>
          </a:p>
          <a:p>
            <a:pPr lvl="1"/>
            <a:r>
              <a:rPr lang="en-US" sz="2400" dirty="0"/>
              <a:t>Do you have more than one subject or more than one topic category that you enjoy?</a:t>
            </a:r>
          </a:p>
          <a:p>
            <a:pPr lvl="2"/>
            <a:r>
              <a:rPr lang="en-US" sz="2000" dirty="0"/>
              <a:t>Make a list</a:t>
            </a:r>
          </a:p>
          <a:p>
            <a:pPr lvl="2"/>
            <a:r>
              <a:rPr lang="en-US" sz="2000" dirty="0"/>
              <a:t>Look for commonalties </a:t>
            </a:r>
          </a:p>
          <a:p>
            <a:pPr lvl="2"/>
            <a:r>
              <a:rPr lang="en-US" sz="2000" dirty="0"/>
              <a:t>Ask yourself how the commonalities can be combined</a:t>
            </a:r>
          </a:p>
          <a:p>
            <a:pPr lvl="2"/>
            <a:r>
              <a:rPr lang="en-US" sz="2000" dirty="0"/>
              <a:t>Look for careers that correspond</a:t>
            </a:r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550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85F5C-659A-4BD6-94BC-8FB8FC459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About What Is Possible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41795-F2C7-4FE5-BFF5-AA9F29B4D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08015"/>
            <a:ext cx="8915400" cy="489078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Have a plan. </a:t>
            </a:r>
          </a:p>
          <a:p>
            <a:pPr lvl="1"/>
            <a:r>
              <a:rPr lang="en-US" sz="2400" dirty="0"/>
              <a:t>Even if the plan changes, it is important you have a direction that is well thought out with goals in place. </a:t>
            </a:r>
          </a:p>
          <a:p>
            <a:pPr lvl="1"/>
            <a:r>
              <a:rPr lang="en-US" sz="2400" dirty="0"/>
              <a:t>Do not assume it will work out without your thoughtful planning. </a:t>
            </a:r>
          </a:p>
          <a:p>
            <a:r>
              <a:rPr lang="en-US" sz="2800" dirty="0"/>
              <a:t>Look at what degrees align with your interest</a:t>
            </a:r>
          </a:p>
          <a:p>
            <a:r>
              <a:rPr lang="en-US" sz="2800" dirty="0"/>
              <a:t>Look at the course requirements for the degree	</a:t>
            </a:r>
          </a:p>
          <a:p>
            <a:pPr lvl="1"/>
            <a:r>
              <a:rPr lang="en-US" sz="2400" dirty="0"/>
              <a:t>Do you have the foundation needed in order to succeed?</a:t>
            </a:r>
          </a:p>
          <a:p>
            <a:pPr lvl="1"/>
            <a:r>
              <a:rPr lang="en-US" sz="2400" dirty="0"/>
              <a:t>If not, is there another closely related major?</a:t>
            </a:r>
          </a:p>
          <a:p>
            <a:r>
              <a:rPr lang="en-US" sz="2800" dirty="0"/>
              <a:t>Look at what level of education is required for the career you want to pursue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57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23E91-B86A-4DE5-93F4-F0B732423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8DFE2-DCD0-4600-A743-ED36DB481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Career exploration involves:</a:t>
            </a:r>
          </a:p>
          <a:p>
            <a:pPr lvl="1"/>
            <a:r>
              <a:rPr lang="en-US" sz="2400" dirty="0"/>
              <a:t>Learning about yourself</a:t>
            </a:r>
          </a:p>
          <a:p>
            <a:pPr lvl="1"/>
            <a:r>
              <a:rPr lang="en-US" sz="2400" dirty="0"/>
              <a:t>Your interests</a:t>
            </a:r>
          </a:p>
          <a:p>
            <a:pPr lvl="1"/>
            <a:r>
              <a:rPr lang="en-US" sz="2400" dirty="0"/>
              <a:t>What is possible</a:t>
            </a:r>
          </a:p>
          <a:p>
            <a:r>
              <a:rPr lang="en-US" sz="2800" dirty="0"/>
              <a:t>Ultimately, finding a career path is a cross between understanding yourself, your values, your goals, and what possible investment is required by you to get the career you are interested in getting. </a:t>
            </a:r>
          </a:p>
        </p:txBody>
      </p:sp>
    </p:spTree>
    <p:extLst>
      <p:ext uri="{BB962C8B-B14F-4D97-AF65-F5344CB8AC3E}">
        <p14:creationId xmlns:p14="http://schemas.microsoft.com/office/powerpoint/2010/main" val="26183749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293</TotalTime>
  <Words>471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Career Exploration</vt:lpstr>
      <vt:lpstr>The Goal of Career Exploration</vt:lpstr>
      <vt:lpstr>Learn About Yourself</vt:lpstr>
      <vt:lpstr>Learn About Yourself</vt:lpstr>
      <vt:lpstr>Learn About Yourself</vt:lpstr>
      <vt:lpstr>Learn About Your Interests</vt:lpstr>
      <vt:lpstr>Learn About What Is Possible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Exploration</dc:title>
  <dc:creator>Pitt, Scott</dc:creator>
  <cp:lastModifiedBy>Pitt, Scott</cp:lastModifiedBy>
  <cp:revision>5</cp:revision>
  <dcterms:created xsi:type="dcterms:W3CDTF">2023-07-21T14:42:52Z</dcterms:created>
  <dcterms:modified xsi:type="dcterms:W3CDTF">2023-07-21T19:36:18Z</dcterms:modified>
</cp:coreProperties>
</file>